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0" r:id="rId3"/>
    <p:sldId id="263" r:id="rId4"/>
    <p:sldId id="288" r:id="rId5"/>
    <p:sldId id="264" r:id="rId6"/>
    <p:sldId id="297" r:id="rId7"/>
    <p:sldId id="296" r:id="rId8"/>
    <p:sldId id="299" r:id="rId9"/>
    <p:sldId id="300" r:id="rId10"/>
    <p:sldId id="301" r:id="rId11"/>
    <p:sldId id="302" r:id="rId12"/>
    <p:sldId id="295" r:id="rId13"/>
    <p:sldId id="303" r:id="rId14"/>
    <p:sldId id="304" r:id="rId15"/>
    <p:sldId id="305" r:id="rId16"/>
    <p:sldId id="306" r:id="rId17"/>
    <p:sldId id="307" r:id="rId18"/>
    <p:sldId id="312" r:id="rId19"/>
    <p:sldId id="265" r:id="rId20"/>
    <p:sldId id="314" r:id="rId21"/>
    <p:sldId id="315" r:id="rId22"/>
    <p:sldId id="321" r:id="rId23"/>
    <p:sldId id="322" r:id="rId24"/>
    <p:sldId id="325" r:id="rId25"/>
    <p:sldId id="323" r:id="rId26"/>
    <p:sldId id="292" r:id="rId27"/>
    <p:sldId id="326" r:id="rId28"/>
    <p:sldId id="316" r:id="rId29"/>
    <p:sldId id="317" r:id="rId30"/>
    <p:sldId id="327" r:id="rId31"/>
    <p:sldId id="318" r:id="rId32"/>
    <p:sldId id="319" r:id="rId33"/>
    <p:sldId id="291" r:id="rId34"/>
  </p:sldIdLst>
  <p:sldSz cx="10693400" cy="7562850"/>
  <p:notesSz cx="9931400" cy="67945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418" y="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448" cy="3390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4780" y="1"/>
            <a:ext cx="4305034" cy="3390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3825"/>
            <a:ext cx="4303448" cy="33909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4780" y="6453825"/>
            <a:ext cx="4305034" cy="33909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482509FE-2D5F-4251-8610-3E9EF41A30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88906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705" cy="340867"/>
          </a:xfrm>
          <a:prstGeom prst="rect">
            <a:avLst/>
          </a:prstGeom>
        </p:spPr>
        <p:txBody>
          <a:bodyPr vert="horz" lIns="83769" tIns="41884" rIns="83769" bIns="41884" rtlCol="0"/>
          <a:lstStyle>
            <a:lvl1pPr algn="l">
              <a:defRPr sz="11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6222" y="0"/>
            <a:ext cx="4302230" cy="340867"/>
          </a:xfrm>
          <a:prstGeom prst="rect">
            <a:avLst/>
          </a:prstGeom>
        </p:spPr>
        <p:txBody>
          <a:bodyPr vert="horz" lIns="83769" tIns="41884" rIns="83769" bIns="41884" rtlCol="0"/>
          <a:lstStyle>
            <a:lvl1pPr algn="r">
              <a:defRPr sz="1100"/>
            </a:lvl1pPr>
          </a:lstStyle>
          <a:p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849313"/>
            <a:ext cx="324167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69" tIns="41884" rIns="83769" bIns="41884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730" y="3270318"/>
            <a:ext cx="7943941" cy="2675584"/>
          </a:xfrm>
          <a:prstGeom prst="rect">
            <a:avLst/>
          </a:prstGeom>
        </p:spPr>
        <p:txBody>
          <a:bodyPr vert="horz" lIns="83769" tIns="41884" rIns="83769" bIns="41884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6453635"/>
            <a:ext cx="4303705" cy="340866"/>
          </a:xfrm>
          <a:prstGeom prst="rect">
            <a:avLst/>
          </a:prstGeom>
        </p:spPr>
        <p:txBody>
          <a:bodyPr vert="horz" lIns="83769" tIns="41884" rIns="83769" bIns="41884" rtlCol="0" anchor="b"/>
          <a:lstStyle>
            <a:lvl1pPr algn="l">
              <a:defRPr sz="11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6222" y="6453635"/>
            <a:ext cx="4302230" cy="340866"/>
          </a:xfrm>
          <a:prstGeom prst="rect">
            <a:avLst/>
          </a:prstGeom>
        </p:spPr>
        <p:txBody>
          <a:bodyPr vert="horz" lIns="83769" tIns="41884" rIns="83769" bIns="41884" rtlCol="0" anchor="b"/>
          <a:lstStyle>
            <a:lvl1pPr algn="r">
              <a:defRPr sz="1100"/>
            </a:lvl1pPr>
          </a:lstStyle>
          <a:p>
            <a:fld id="{6BB53BB8-CF43-43E4-BBB6-C41924D60FE0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408042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228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901" y="-9338"/>
            <a:ext cx="10725345" cy="7581526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169" y="2651667"/>
            <a:ext cx="6814024" cy="1815505"/>
          </a:xfrm>
        </p:spPr>
        <p:txBody>
          <a:bodyPr anchor="b">
            <a:noAutofit/>
          </a:bodyPr>
          <a:lstStyle>
            <a:lvl1pPr algn="r">
              <a:defRPr sz="5955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169" y="4467170"/>
            <a:ext cx="6814024" cy="120963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8297-EBD0-434C-849D-6E7B6AFA6D98}" type="datetime3">
              <a:rPr lang="en-US" altLang="zh-HK" smtClean="0"/>
              <a:t>20 August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98018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4"/>
            <a:ext cx="7423299" cy="3753414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3" y="4929858"/>
            <a:ext cx="7423299" cy="173242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CF8E-4C17-4DB9-9FD9-57EC967650A2}" type="datetime3">
              <a:rPr lang="en-US" altLang="zh-HK" smtClean="0"/>
              <a:t>20 August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23514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2253"/>
            <a:ext cx="7101080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645" y="4005510"/>
            <a:ext cx="6338160" cy="42015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29858"/>
            <a:ext cx="7423300" cy="173242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8F8A-6BBE-4FB8-BD05-3DF447E6D491}" type="datetime3">
              <a:rPr lang="en-US" altLang="zh-HK" smtClean="0"/>
              <a:t>20 August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HK" smtClean="0"/>
              <a:pPr/>
              <a:t>‹#›</a:t>
            </a:fld>
            <a:endParaRPr lang="en-US" altLang="zh-HK"/>
          </a:p>
        </p:txBody>
      </p:sp>
      <p:sp>
        <p:nvSpPr>
          <p:cNvPr id="24" name="TextBox 23"/>
          <p:cNvSpPr txBox="1"/>
          <p:nvPr/>
        </p:nvSpPr>
        <p:spPr>
          <a:xfrm>
            <a:off x="564504" y="871611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3230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058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130553"/>
            <a:ext cx="7423300" cy="2862216"/>
          </a:xfrm>
        </p:spPr>
        <p:txBody>
          <a:bodyPr anchor="b">
            <a:normAutofit/>
          </a:bodyPr>
          <a:lstStyle>
            <a:lvl1pPr algn="l">
              <a:defRPr sz="4852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A9C8-B4AC-437E-A9CB-BDF76A0D2D15}" type="datetime3">
              <a:rPr lang="en-US" altLang="zh-HK" smtClean="0"/>
              <a:t>20 August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72725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2253"/>
            <a:ext cx="7101080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5668"/>
            <a:ext cx="7423301" cy="56710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8159-56D1-418C-AE17-66368C7CC1B2}" type="datetime3">
              <a:rPr lang="en-US" altLang="zh-HK" smtClean="0"/>
              <a:t>20 August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HK" smtClean="0"/>
              <a:pPr/>
              <a:t>‹#›</a:t>
            </a:fld>
            <a:endParaRPr lang="en-US" altLang="zh-HK"/>
          </a:p>
        </p:txBody>
      </p:sp>
      <p:sp>
        <p:nvSpPr>
          <p:cNvPr id="24" name="TextBox 23"/>
          <p:cNvSpPr txBox="1"/>
          <p:nvPr/>
        </p:nvSpPr>
        <p:spPr>
          <a:xfrm>
            <a:off x="564504" y="871611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3230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7349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201" y="672253"/>
            <a:ext cx="7415991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5668"/>
            <a:ext cx="7423301" cy="56710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accent1"/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81A2-ED22-441E-8AAC-BBB118F33D36}" type="datetime3">
              <a:rPr lang="en-US" altLang="zh-HK" smtClean="0"/>
              <a:t>20 August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461869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2130-7270-4B68-AA22-DF6804F634F9}" type="datetime3">
              <a:rPr lang="en-US" altLang="zh-HK" smtClean="0"/>
              <a:t>20 August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235173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0134" y="672254"/>
            <a:ext cx="1144666" cy="5791183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892" y="672254"/>
            <a:ext cx="6075294" cy="579118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DAE2-42D0-4D56-BE11-9C99433CECE9}" type="datetime3">
              <a:rPr lang="en-US" altLang="zh-HK" smtClean="0"/>
              <a:t>20 August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948079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sng">
                <a:solidFill>
                  <a:srgbClr val="001B36"/>
                </a:solidFill>
                <a:latin typeface="Droid Sans Fallback"/>
                <a:cs typeface="Droid Sans Fallb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3450B-8D9D-4578-BE5B-D573738225F0}" type="datetime3">
              <a:rPr lang="en-US" altLang="zh-HK" smtClean="0"/>
              <a:t>20 August 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671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7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DEFC-9FC5-4B00-8F09-9E95C1EA4A28}" type="datetime3">
              <a:rPr lang="en-US" altLang="zh-HK" smtClean="0"/>
              <a:t>20 August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10253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978458"/>
            <a:ext cx="7423300" cy="2014313"/>
          </a:xfrm>
        </p:spPr>
        <p:txBody>
          <a:bodyPr anchor="b"/>
          <a:lstStyle>
            <a:lvl1pPr algn="l">
              <a:defRPr sz="4411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948830"/>
          </a:xfrm>
        </p:spPr>
        <p:txBody>
          <a:bodyPr anchor="t"/>
          <a:lstStyle>
            <a:lvl1pPr marL="0" indent="0" algn="l">
              <a:buNone/>
              <a:defRPr sz="220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BEB6-FCB0-4FD2-A6A2-CD12B1CF5904}" type="datetime3">
              <a:rPr lang="en-US" altLang="zh-HK" smtClean="0"/>
              <a:t>20 August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7706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9" cy="145654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894" y="2382650"/>
            <a:ext cx="3611372" cy="4279629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764"/>
            </a:lvl2pPr>
            <a:lvl3pPr>
              <a:defRPr sz="1544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819" y="2382651"/>
            <a:ext cx="3611373" cy="4279630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764"/>
            </a:lvl2pPr>
            <a:lvl3pPr>
              <a:defRPr sz="1544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521C-677D-4224-B307-36BAB290B8FD}" type="datetime3">
              <a:rPr lang="en-US" altLang="zh-HK" smtClean="0"/>
              <a:t>20 August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27126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8" cy="1456549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3084"/>
            <a:ext cx="3614369" cy="635489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92" y="3018575"/>
            <a:ext cx="3614369" cy="364370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821" y="2383084"/>
            <a:ext cx="3614369" cy="635489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821" y="3018575"/>
            <a:ext cx="3614369" cy="364370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5F2-9656-415D-A2C5-5B9CE7EDDA47}" type="datetime3">
              <a:rPr lang="en-US" altLang="zh-HK" smtClean="0"/>
              <a:t>20 August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51833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672253"/>
            <a:ext cx="7423299" cy="145654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A5F8-527E-481E-9B38-7098754C6B89}" type="datetime3">
              <a:rPr lang="en-US" altLang="zh-HK" smtClean="0"/>
              <a:t>20 August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89341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0B8E-656E-4FED-A129-FB16BE0D0748}" type="datetime3">
              <a:rPr lang="en-US" altLang="zh-HK" smtClean="0"/>
              <a:t>20 August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34950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1652627"/>
            <a:ext cx="3262963" cy="1409864"/>
          </a:xfrm>
        </p:spPr>
        <p:txBody>
          <a:bodyPr anchor="b">
            <a:normAutofit/>
          </a:bodyPr>
          <a:lstStyle>
            <a:lvl1pPr>
              <a:defRPr sz="2206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408" y="567848"/>
            <a:ext cx="3959782" cy="609443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3062490"/>
            <a:ext cx="3262963" cy="2850073"/>
          </a:xfrm>
        </p:spPr>
        <p:txBody>
          <a:bodyPr>
            <a:normAutofit/>
          </a:bodyPr>
          <a:lstStyle>
            <a:lvl1pPr marL="0" indent="0">
              <a:buNone/>
              <a:defRPr sz="1544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4F13-575F-4E45-8E0D-A750B6942F68}" type="datetime3">
              <a:rPr lang="en-US" altLang="zh-HK" smtClean="0"/>
              <a:t>20 August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90271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5293995"/>
            <a:ext cx="7423299" cy="624986"/>
          </a:xfrm>
        </p:spPr>
        <p:txBody>
          <a:bodyPr anchor="b">
            <a:normAutofit/>
          </a:bodyPr>
          <a:lstStyle>
            <a:lvl1pPr algn="l">
              <a:defRPr sz="2647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892" y="672254"/>
            <a:ext cx="7423299" cy="424097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200" indent="0">
              <a:buNone/>
              <a:defRPr sz="1764"/>
            </a:lvl2pPr>
            <a:lvl3pPr marL="1008400" indent="0">
              <a:buNone/>
              <a:defRPr sz="1764"/>
            </a:lvl3pPr>
            <a:lvl4pPr marL="1512600" indent="0">
              <a:buNone/>
              <a:defRPr sz="1764"/>
            </a:lvl4pPr>
            <a:lvl5pPr marL="2016801" indent="0">
              <a:buNone/>
              <a:defRPr sz="1764"/>
            </a:lvl5pPr>
            <a:lvl6pPr marL="2521001" indent="0">
              <a:buNone/>
              <a:defRPr sz="1764"/>
            </a:lvl6pPr>
            <a:lvl7pPr marL="3025201" indent="0">
              <a:buNone/>
              <a:defRPr sz="1764"/>
            </a:lvl7pPr>
            <a:lvl8pPr marL="3529401" indent="0">
              <a:buNone/>
              <a:defRPr sz="1764"/>
            </a:lvl8pPr>
            <a:lvl9pPr marL="4033601" indent="0">
              <a:buNone/>
              <a:defRPr sz="176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5918981"/>
            <a:ext cx="7423299" cy="743299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51C3-F1C6-4CA9-8A2F-A9333D90D7D6}" type="datetime3">
              <a:rPr lang="en-US" altLang="zh-HK" smtClean="0"/>
              <a:t>20 August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56789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1" y="-9338"/>
            <a:ext cx="10725346" cy="758152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8" cy="1456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2651"/>
            <a:ext cx="7423299" cy="4279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1149" y="6662281"/>
            <a:ext cx="80005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D29E-0773-4C67-AB5B-28F0763E7AF4}" type="datetime3">
              <a:rPr lang="en-US" altLang="zh-HK" smtClean="0"/>
              <a:t>20 August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893" y="6662281"/>
            <a:ext cx="5406310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690" y="6662281"/>
            <a:ext cx="59950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90755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p:hf sldNum="0" hdr="0" ftr="0" dt="0"/>
  <p:txStyles>
    <p:titleStyle>
      <a:lvl1pPr algn="l" defTabSz="504200" rtl="0" eaLnBrk="1" latinLnBrk="0" hangingPunct="1">
        <a:spcBef>
          <a:spcPct val="0"/>
        </a:spcBef>
        <a:buNone/>
        <a:defRPr sz="397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8150" indent="-37815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9325" indent="-315125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0500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47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89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31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73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815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57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3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pcps.edu.hk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ppshk.com/hkt/prt/Web/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ppshk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pshk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4" y="1"/>
            <a:ext cx="10700294" cy="7552182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2106815" y="1762125"/>
            <a:ext cx="7344409" cy="0"/>
          </a:xfrm>
          <a:custGeom>
            <a:avLst/>
            <a:gdLst/>
            <a:ahLst/>
            <a:cxnLst/>
            <a:rect l="l" t="t" r="r" b="b"/>
            <a:pathLst>
              <a:path w="7344409">
                <a:moveTo>
                  <a:pt x="0" y="0"/>
                </a:moveTo>
                <a:lnTo>
                  <a:pt x="7344156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1500" y="4010025"/>
            <a:ext cx="8043401" cy="14901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zh-HK" altLang="en-US" sz="4800" u="none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香港仔聖伯多祿天主教</a:t>
            </a:r>
            <a:r>
              <a:rPr sz="4800" u="none" dirty="0" err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小學</a:t>
            </a:r>
            <a:endParaRPr sz="4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algn="ctr">
              <a:lnSpc>
                <a:spcPct val="100000"/>
              </a:lnSpc>
            </a:pPr>
            <a:r>
              <a:rPr lang="en-US" altLang="zh-TW" sz="4800" u="none" spc="-13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《</a:t>
            </a:r>
            <a:r>
              <a:rPr lang="zh-HK" altLang="en-US" sz="4800" u="none" spc="-13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電子</a:t>
            </a:r>
            <a:r>
              <a:rPr lang="zh-TW" altLang="en-US" sz="4800" u="none" spc="-13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繳費系統使用手冊</a:t>
            </a:r>
            <a:r>
              <a:rPr lang="en-US" altLang="zh-TW" sz="4800" u="none" spc="-13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》</a:t>
            </a:r>
            <a:endParaRPr sz="4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81956" y="874450"/>
            <a:ext cx="1999488" cy="749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3950" y="887404"/>
            <a:ext cx="1866900" cy="7368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4" y="0"/>
            <a:ext cx="1705782" cy="19077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86" y="1495425"/>
            <a:ext cx="5335780" cy="327660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264354" y="123825"/>
            <a:ext cx="5884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登記賬單方法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lang="zh-HK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二</a:t>
            </a:r>
            <a:r>
              <a:rPr lang="en-US" altLang="zh-HK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):</a:t>
            </a:r>
            <a:r>
              <a:rPr lang="zh-HK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網上</a:t>
            </a:r>
            <a:endParaRPr lang="en-US" altLang="zh-TW" sz="2000" spc="45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endParaRPr lang="en-US" altLang="zh-HK" sz="2000" spc="45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6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279900" y="2604195"/>
            <a:ext cx="5791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「賬單號碼」輸入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五位數字    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學生證號碼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8.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「賬單別名」可自行決定或   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省去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9. 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按「確認」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1993900" y="3095625"/>
            <a:ext cx="2819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1750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00" y="1495425"/>
            <a:ext cx="6400800" cy="4115918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264354" y="123825"/>
            <a:ext cx="5884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登記賬單方法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lang="zh-HK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二</a:t>
            </a:r>
            <a:r>
              <a:rPr lang="en-US" altLang="zh-HK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):</a:t>
            </a:r>
            <a:r>
              <a:rPr lang="zh-HK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網上</a:t>
            </a:r>
            <a:endParaRPr lang="en-US" altLang="zh-TW" sz="2000" spc="45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endParaRPr lang="en-US" altLang="zh-HK" sz="2000" spc="45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6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670300" y="3781425"/>
            <a:ext cx="5791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完成登記賬單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如有多於一名子女，請以另一名子女的學生編號，再依以上步驟登記另一賬單</a:t>
            </a:r>
            <a:r>
              <a:rPr lang="en-US" altLang="zh-HK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940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158750" y="200025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登記賬單方法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lang="zh-HK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三</a:t>
            </a:r>
            <a:r>
              <a:rPr lang="en-US" altLang="zh-HK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):</a:t>
            </a:r>
            <a:r>
              <a:rPr lang="zh-HK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繳費靈手機</a:t>
            </a:r>
            <a:r>
              <a:rPr lang="en-US" altLang="zh-HK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app</a:t>
            </a:r>
            <a:endParaRPr lang="en-US" altLang="zh-HK" sz="2000" spc="45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2" descr="pps app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38225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362325" y="1253430"/>
            <a:ext cx="594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:1. 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於 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app store(</a:t>
            </a:r>
            <a:r>
              <a:rPr lang="en-US" altLang="zh-HK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ios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play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商店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(Android)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下載   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「繳費靈」軟件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按「立即登入繳費」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8" b="7304"/>
          <a:stretch/>
        </p:blipFill>
        <p:spPr>
          <a:xfrm>
            <a:off x="927100" y="3400425"/>
            <a:ext cx="2134684" cy="3865502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>
          <a:xfrm>
            <a:off x="1612900" y="2790825"/>
            <a:ext cx="533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橢圓 10"/>
          <p:cNvSpPr/>
          <p:nvPr/>
        </p:nvSpPr>
        <p:spPr>
          <a:xfrm>
            <a:off x="1612900" y="6143625"/>
            <a:ext cx="1828800" cy="6096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0323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設計 的圖片&#10;&#10;自動產生的描述">
            <a:extLst>
              <a:ext uri="{FF2B5EF4-FFF2-40B4-BE49-F238E27FC236}">
                <a16:creationId xmlns:a16="http://schemas.microsoft.com/office/drawing/2014/main" id="{604F0A77-5C75-C222-2544-7C56C0178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85" y="1382829"/>
            <a:ext cx="7489715" cy="4660755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158750" y="200025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登記賬單方法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lang="zh-HK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三</a:t>
            </a:r>
            <a:r>
              <a:rPr lang="en-US" altLang="zh-HK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):</a:t>
            </a:r>
            <a:r>
              <a:rPr lang="zh-HK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繳費靈手機</a:t>
            </a:r>
            <a:r>
              <a:rPr lang="en-US" altLang="zh-HK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app</a:t>
            </a:r>
            <a:endParaRPr lang="en-US" altLang="zh-HK" sz="2000" spc="45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841304" y="1496811"/>
            <a:ext cx="5791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HK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HK" alt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</a:t>
            </a:r>
            <a:r>
              <a:rPr lang="en-US" altLang="zh-HK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HK" alt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個數字的繳費靈</a:t>
            </a:r>
            <a:endParaRPr lang="en-US" altLang="zh-HK" sz="3200" dirty="0">
              <a:solidFill>
                <a:schemeClr val="accent1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HK" alt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戶口號碼及網上密碼</a:t>
            </a:r>
            <a:endParaRPr lang="en-US" altLang="zh-HK" sz="3200" dirty="0">
              <a:solidFill>
                <a:schemeClr val="accent1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</a:t>
            </a:r>
            <a:r>
              <a:rPr lang="en-US" altLang="zh-HK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HK" alt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並按「登入」</a:t>
            </a:r>
            <a:endParaRPr lang="en-US" altLang="zh-HK" sz="2800" dirty="0">
              <a:solidFill>
                <a:schemeClr val="accent1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向左箭號 10"/>
          <p:cNvSpPr/>
          <p:nvPr/>
        </p:nvSpPr>
        <p:spPr>
          <a:xfrm>
            <a:off x="4889500" y="3705225"/>
            <a:ext cx="685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向左箭號 6">
            <a:extLst>
              <a:ext uri="{FF2B5EF4-FFF2-40B4-BE49-F238E27FC236}">
                <a16:creationId xmlns:a16="http://schemas.microsoft.com/office/drawing/2014/main" id="{2AC3CB94-5EC0-1E5A-0708-F7A5849FC0B6}"/>
              </a:ext>
            </a:extLst>
          </p:cNvPr>
          <p:cNvSpPr/>
          <p:nvPr/>
        </p:nvSpPr>
        <p:spPr>
          <a:xfrm rot="19260152">
            <a:off x="3011609" y="2592390"/>
            <a:ext cx="1425842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向左箭號 6">
            <a:extLst>
              <a:ext uri="{FF2B5EF4-FFF2-40B4-BE49-F238E27FC236}">
                <a16:creationId xmlns:a16="http://schemas.microsoft.com/office/drawing/2014/main" id="{42CD7817-BE33-350E-F32E-D62572C7C1CB}"/>
              </a:ext>
            </a:extLst>
          </p:cNvPr>
          <p:cNvSpPr/>
          <p:nvPr/>
        </p:nvSpPr>
        <p:spPr>
          <a:xfrm rot="21083199">
            <a:off x="2853809" y="2157455"/>
            <a:ext cx="1425842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2138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" t="11713" r="-2361" b="8690"/>
          <a:stretch/>
        </p:blipFill>
        <p:spPr>
          <a:xfrm>
            <a:off x="1231900" y="1495425"/>
            <a:ext cx="3037390" cy="510540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158750" y="200025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登記賬單方法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lang="zh-HK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三</a:t>
            </a:r>
            <a:r>
              <a:rPr lang="en-US" altLang="zh-HK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):</a:t>
            </a:r>
            <a:r>
              <a:rPr lang="zh-HK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繳費靈手機</a:t>
            </a:r>
            <a:r>
              <a:rPr lang="en-US" altLang="zh-HK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app</a:t>
            </a:r>
            <a:endParaRPr lang="en-US" altLang="zh-HK" sz="2000" spc="45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663950" y="2709297"/>
            <a:ext cx="579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按「登記賬單」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2603500" y="2181225"/>
            <a:ext cx="11430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8072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712" r="-2361" b="8691"/>
          <a:stretch/>
        </p:blipFill>
        <p:spPr>
          <a:xfrm>
            <a:off x="698500" y="1038224"/>
            <a:ext cx="3575148" cy="6019801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158750" y="200025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登記賬單方法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lang="zh-HK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三</a:t>
            </a:r>
            <a:r>
              <a:rPr lang="en-US" altLang="zh-HK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):</a:t>
            </a:r>
            <a:r>
              <a:rPr lang="zh-HK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繳費靈手機</a:t>
            </a:r>
            <a:r>
              <a:rPr lang="en-US" altLang="zh-HK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app</a:t>
            </a:r>
            <a:endParaRPr lang="en-US" altLang="zh-HK" sz="2000" spc="45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663950" y="2709297"/>
            <a:ext cx="5791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於「以商戶編號搜尋」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</a:t>
            </a:r>
            <a:r>
              <a:rPr lang="en-US" altLang="zh-HK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6558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，再按「去」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469900" y="1724025"/>
            <a:ext cx="3124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18283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712" r="-179" b="8691"/>
          <a:stretch/>
        </p:blipFill>
        <p:spPr>
          <a:xfrm>
            <a:off x="469900" y="1190625"/>
            <a:ext cx="3498948" cy="6019801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158750" y="200025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登記賬單方法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lang="zh-HK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三</a:t>
            </a:r>
            <a:r>
              <a:rPr lang="en-US" altLang="zh-HK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):</a:t>
            </a:r>
            <a:r>
              <a:rPr lang="zh-HK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繳費靈手機</a:t>
            </a:r>
            <a:r>
              <a:rPr lang="en-US" altLang="zh-HK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app</a:t>
            </a:r>
            <a:endParaRPr lang="en-US" altLang="zh-HK" sz="2000" spc="45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219074" y="3171825"/>
            <a:ext cx="4137025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517900" y="1876425"/>
            <a:ext cx="5791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「賬單號碼」輸入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五位數字    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學生證號碼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8.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「賬單別名」可自行決定或   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省去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9. 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按「確認」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8490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158750" y="200025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登記賬單方法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lang="zh-HK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三</a:t>
            </a:r>
            <a:r>
              <a:rPr lang="en-US" altLang="zh-HK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):</a:t>
            </a:r>
            <a:r>
              <a:rPr lang="zh-HK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繳費靈手機</a:t>
            </a:r>
            <a:r>
              <a:rPr lang="en-US" altLang="zh-HK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app</a:t>
            </a:r>
            <a:endParaRPr lang="en-US" altLang="zh-HK" sz="2000" spc="45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712" r="2002" b="8691"/>
          <a:stretch/>
        </p:blipFill>
        <p:spPr>
          <a:xfrm>
            <a:off x="241300" y="1114425"/>
            <a:ext cx="3422748" cy="601980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746500" y="2943225"/>
            <a:ext cx="5791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完成登記賬單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如有多於一名子女，請以另一名子女的學生編號，再依以上步驟登記另一賬單</a:t>
            </a:r>
            <a:r>
              <a:rPr lang="en-US" altLang="zh-HK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3040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900" y="1072769"/>
            <a:ext cx="6565774" cy="623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26865" algn="l"/>
              </a:tabLst>
            </a:pPr>
            <a:r>
              <a:rPr u="sng" spc="-110" dirty="0" err="1">
                <a:solidFill>
                  <a:srgbClr val="002060"/>
                </a:solidFill>
                <a:uFill>
                  <a:solidFill>
                    <a:srgbClr val="001B36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為學生的繳費靈</a:t>
            </a:r>
            <a:r>
              <a:rPr u="sng" spc="-350" dirty="0" err="1">
                <a:solidFill>
                  <a:srgbClr val="002060"/>
                </a:solidFill>
                <a:uFill>
                  <a:solidFill>
                    <a:srgbClr val="001B36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賬戶增值</a:t>
            </a:r>
            <a:endParaRPr u="sng" spc="-350" dirty="0">
              <a:solidFill>
                <a:srgbClr val="002060"/>
              </a:solidFill>
              <a:uFill>
                <a:solidFill>
                  <a:srgbClr val="001B36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9900" y="1952625"/>
            <a:ext cx="8686800" cy="4580741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34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方法一：由銀行戶口轉賬增值</a:t>
            </a:r>
            <a:r>
              <a:rPr lang="en-US" sz="3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</a:t>
            </a:r>
            <a:endParaRPr sz="34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812800" indent="-342900">
              <a:lnSpc>
                <a:spcPct val="150000"/>
              </a:lnSpc>
              <a:spcBef>
                <a:spcPts val="384"/>
              </a:spcBef>
              <a:buFont typeface="Arial" panose="020B0604020202020204" pitchFamily="34" charset="0"/>
              <a:buChar char="•"/>
            </a:pPr>
            <a:r>
              <a:rPr sz="1550" spc="-95" dirty="0">
                <a:solidFill>
                  <a:srgbClr val="51858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 </a:t>
            </a:r>
            <a:r>
              <a:rPr sz="3100" spc="-70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必須已開設與銀行聯繫的繳費靈戶口</a:t>
            </a:r>
            <a:endParaRPr sz="31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812800" indent="-342900">
              <a:lnSpc>
                <a:spcPct val="150000"/>
              </a:lnSpc>
              <a:spcBef>
                <a:spcPts val="370"/>
              </a:spcBef>
              <a:buFont typeface="Arial" panose="020B0604020202020204" pitchFamily="34" charset="0"/>
              <a:buChar char="•"/>
            </a:pPr>
            <a:r>
              <a:rPr sz="1550" spc="-75" dirty="0">
                <a:solidFill>
                  <a:srgbClr val="51858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 </a:t>
            </a:r>
            <a:r>
              <a:rPr sz="3100" spc="-65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須登記學生</a:t>
            </a:r>
            <a:r>
              <a:rPr lang="zh-HK" altLang="en-US" sz="3100" spc="-4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繳費靈</a:t>
            </a:r>
            <a:r>
              <a:rPr sz="3100" spc="-65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賬戶</a:t>
            </a:r>
            <a:r>
              <a:rPr sz="3100" spc="-3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/</a:t>
            </a:r>
            <a:r>
              <a:rPr sz="3100" spc="-6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賬單一次</a:t>
            </a:r>
            <a:endParaRPr sz="31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812800" indent="-342900">
              <a:lnSpc>
                <a:spcPct val="150000"/>
              </a:lnSpc>
              <a:spcBef>
                <a:spcPts val="370"/>
              </a:spcBef>
              <a:buFont typeface="Arial" panose="020B0604020202020204" pitchFamily="34" charset="0"/>
              <a:buChar char="•"/>
            </a:pPr>
            <a:r>
              <a:rPr sz="1550" spc="-75" dirty="0">
                <a:solidFill>
                  <a:srgbClr val="51858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 </a:t>
            </a:r>
            <a:r>
              <a:rPr sz="3100" spc="-30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利用電話</a:t>
            </a:r>
            <a:r>
              <a:rPr sz="3100" spc="-1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/</a:t>
            </a:r>
            <a:r>
              <a:rPr sz="3100" spc="-3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網</a:t>
            </a:r>
            <a:r>
              <a:rPr lang="zh-HK" altLang="en-US" sz="3100" spc="-3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上</a:t>
            </a:r>
            <a:r>
              <a:rPr sz="3100" spc="-1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/</a:t>
            </a:r>
            <a:r>
              <a:rPr sz="3100" spc="-3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手機</a:t>
            </a:r>
            <a:r>
              <a:rPr sz="3100" spc="-2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App</a:t>
            </a:r>
            <a:r>
              <a:rPr sz="3100" spc="-3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轉賬增值</a:t>
            </a:r>
            <a:endParaRPr sz="31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4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方法二：現金增值</a:t>
            </a:r>
            <a:endParaRPr sz="34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755650" indent="-285750">
              <a:lnSpc>
                <a:spcPct val="100000"/>
              </a:lnSpc>
              <a:spcBef>
                <a:spcPts val="1615"/>
              </a:spcBef>
              <a:buFont typeface="Arial" panose="020B0604020202020204" pitchFamily="34" charset="0"/>
              <a:buChar char="•"/>
            </a:pPr>
            <a:r>
              <a:rPr lang="zh-TW" altLang="en-US" sz="3100" spc="-75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帶備</a:t>
            </a:r>
            <a:r>
              <a:rPr lang="zh-TW" altLang="en-US" sz="3100" spc="-7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繳費條碼卡</a:t>
            </a:r>
            <a:r>
              <a:rPr sz="3100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直接在指定商戶繳付現金增值</a:t>
            </a:r>
            <a:endParaRPr sz="31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9900" y="255788"/>
            <a:ext cx="1523999" cy="57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2818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752" y="150474"/>
            <a:ext cx="8098148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電話增值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需已登記</a:t>
            </a:r>
            <a:r>
              <a:rPr lang="zh-HK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繳費靈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戶口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600" u="sng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51900" y="161925"/>
            <a:ext cx="1523999" cy="57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文字方塊 4"/>
          <p:cNvSpPr txBox="1"/>
          <p:nvPr/>
        </p:nvSpPr>
        <p:spPr>
          <a:xfrm>
            <a:off x="372752" y="657225"/>
            <a:ext cx="8956298" cy="6440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</a:pPr>
            <a:r>
              <a:rPr lang="zh-HK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 1. </a:t>
            </a:r>
            <a:r>
              <a:rPr lang="zh-HK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致電</a:t>
            </a:r>
            <a:r>
              <a:rPr lang="en-US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HK" sz="3200" b="1" i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18033</a:t>
            </a:r>
          </a:p>
          <a:p>
            <a:pPr>
              <a:lnSpc>
                <a:spcPts val="3500"/>
              </a:lnSpc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2.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5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位數字繳費靈密碼」</a:t>
            </a:r>
          </a:p>
          <a:p>
            <a:pPr>
              <a:lnSpc>
                <a:spcPts val="3500"/>
              </a:lnSpc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3.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輸入本校的商戶編號：</a:t>
            </a:r>
            <a:r>
              <a:rPr lang="en-US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6558</a:t>
            </a:r>
          </a:p>
          <a:p>
            <a:pPr>
              <a:lnSpc>
                <a:spcPts val="3500"/>
              </a:lnSpc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4.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輸入賬單編號：即六位數字學生證號碼，英文字母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不用輸入。例如學生編號：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p10056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，則只需輸入“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10056”</a:t>
            </a:r>
          </a:p>
          <a:p>
            <a:pPr>
              <a:lnSpc>
                <a:spcPts val="3500"/>
              </a:lnSpc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5.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輸入繳付金額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最低增值金額為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$200)</a:t>
            </a:r>
          </a:p>
          <a:p>
            <a:pPr>
              <a:lnSpc>
                <a:spcPts val="3500"/>
              </a:lnSpc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6.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確認──按「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」字</a:t>
            </a:r>
          </a:p>
          <a:p>
            <a:pPr>
              <a:lnSpc>
                <a:spcPts val="3500"/>
              </a:lnSpc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7.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記下繳款編號，以便日後查詢。</a:t>
            </a:r>
          </a:p>
          <a:p>
            <a:pPr>
              <a:lnSpc>
                <a:spcPts val="35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如未能聽到</a:t>
            </a:r>
            <a:r>
              <a:rPr lang="zh-TW" altLang="zh-H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繳款編號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，請致電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18013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選擇「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」覆查最近一次繳費詳情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*易辦事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香港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有限公司會向校方收取港幣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$2.2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作為每次增值手續費</a:t>
            </a:r>
          </a:p>
          <a:p>
            <a:pPr>
              <a:lnSpc>
                <a:spcPts val="3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*「繳費靈」公司之截數時間：星期一至五每天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7:00pm</a:t>
            </a:r>
          </a:p>
          <a:p>
            <a:pPr>
              <a:lnSpc>
                <a:spcPts val="3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成功於截數時間前透過繳費靈增值，可於下一個工作天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3:00pm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後於網上查閱增值款額。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若於截數時間後增值，處理程序將順延一個工作天。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106815" y="1762125"/>
            <a:ext cx="7344409" cy="0"/>
          </a:xfrm>
          <a:custGeom>
            <a:avLst/>
            <a:gdLst/>
            <a:ahLst/>
            <a:cxnLst/>
            <a:rect l="l" t="t" r="r" b="b"/>
            <a:pathLst>
              <a:path w="7344409">
                <a:moveTo>
                  <a:pt x="0" y="0"/>
                </a:moveTo>
                <a:lnTo>
                  <a:pt x="7344156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900" y="1783841"/>
            <a:ext cx="8929103" cy="5779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9723" y="2135123"/>
            <a:ext cx="2054352" cy="2506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4503" y="2340864"/>
            <a:ext cx="1726692" cy="653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9931" y="2335529"/>
            <a:ext cx="1736089" cy="664845"/>
          </a:xfrm>
          <a:custGeom>
            <a:avLst/>
            <a:gdLst/>
            <a:ahLst/>
            <a:cxnLst/>
            <a:rect l="l" t="t" r="r" b="b"/>
            <a:pathLst>
              <a:path w="1736089" h="664844">
                <a:moveTo>
                  <a:pt x="1735836" y="618744"/>
                </a:moveTo>
                <a:lnTo>
                  <a:pt x="1735836" y="44958"/>
                </a:lnTo>
                <a:lnTo>
                  <a:pt x="1735074" y="39624"/>
                </a:lnTo>
                <a:lnTo>
                  <a:pt x="1706152" y="4358"/>
                </a:lnTo>
                <a:lnTo>
                  <a:pt x="1686306" y="0"/>
                </a:lnTo>
                <a:lnTo>
                  <a:pt x="49529" y="0"/>
                </a:lnTo>
                <a:lnTo>
                  <a:pt x="9403" y="21415"/>
                </a:lnTo>
                <a:lnTo>
                  <a:pt x="0" y="45720"/>
                </a:lnTo>
                <a:lnTo>
                  <a:pt x="0" y="614172"/>
                </a:lnTo>
                <a:lnTo>
                  <a:pt x="762" y="619506"/>
                </a:lnTo>
                <a:lnTo>
                  <a:pt x="1524" y="624078"/>
                </a:lnTo>
                <a:lnTo>
                  <a:pt x="2286" y="629412"/>
                </a:lnTo>
                <a:lnTo>
                  <a:pt x="3810" y="633984"/>
                </a:lnTo>
                <a:lnTo>
                  <a:pt x="7818" y="640643"/>
                </a:lnTo>
                <a:lnTo>
                  <a:pt x="9906" y="643641"/>
                </a:lnTo>
                <a:lnTo>
                  <a:pt x="9906" y="45720"/>
                </a:lnTo>
                <a:lnTo>
                  <a:pt x="11429" y="38100"/>
                </a:lnTo>
                <a:lnTo>
                  <a:pt x="14478" y="30480"/>
                </a:lnTo>
                <a:lnTo>
                  <a:pt x="21336" y="21336"/>
                </a:lnTo>
                <a:lnTo>
                  <a:pt x="27432" y="16764"/>
                </a:lnTo>
                <a:lnTo>
                  <a:pt x="31242" y="14478"/>
                </a:lnTo>
                <a:lnTo>
                  <a:pt x="36385" y="11341"/>
                </a:lnTo>
                <a:lnTo>
                  <a:pt x="44361" y="9563"/>
                </a:lnTo>
                <a:lnTo>
                  <a:pt x="49530" y="9861"/>
                </a:lnTo>
                <a:lnTo>
                  <a:pt x="1690116" y="9906"/>
                </a:lnTo>
                <a:lnTo>
                  <a:pt x="1723395" y="34447"/>
                </a:lnTo>
                <a:lnTo>
                  <a:pt x="1726692" y="50292"/>
                </a:lnTo>
                <a:lnTo>
                  <a:pt x="1726692" y="641796"/>
                </a:lnTo>
                <a:lnTo>
                  <a:pt x="1731457" y="634332"/>
                </a:lnTo>
                <a:lnTo>
                  <a:pt x="1735836" y="618744"/>
                </a:lnTo>
                <a:close/>
              </a:path>
              <a:path w="1736089" h="664844">
                <a:moveTo>
                  <a:pt x="1726692" y="641796"/>
                </a:moveTo>
                <a:lnTo>
                  <a:pt x="1726692" y="614172"/>
                </a:lnTo>
                <a:lnTo>
                  <a:pt x="1725930" y="618744"/>
                </a:lnTo>
                <a:lnTo>
                  <a:pt x="1725930" y="622554"/>
                </a:lnTo>
                <a:lnTo>
                  <a:pt x="1720944" y="634366"/>
                </a:lnTo>
                <a:lnTo>
                  <a:pt x="1712985" y="644194"/>
                </a:lnTo>
                <a:lnTo>
                  <a:pt x="1702544" y="651204"/>
                </a:lnTo>
                <a:lnTo>
                  <a:pt x="1690877" y="654352"/>
                </a:lnTo>
                <a:lnTo>
                  <a:pt x="49530" y="654434"/>
                </a:lnTo>
                <a:lnTo>
                  <a:pt x="37235" y="652439"/>
                </a:lnTo>
                <a:lnTo>
                  <a:pt x="26131" y="646580"/>
                </a:lnTo>
                <a:lnTo>
                  <a:pt x="17393" y="637471"/>
                </a:lnTo>
                <a:lnTo>
                  <a:pt x="11430" y="625602"/>
                </a:lnTo>
                <a:lnTo>
                  <a:pt x="9906" y="617982"/>
                </a:lnTo>
                <a:lnTo>
                  <a:pt x="9906" y="643641"/>
                </a:lnTo>
                <a:lnTo>
                  <a:pt x="10496" y="644490"/>
                </a:lnTo>
                <a:lnTo>
                  <a:pt x="13450" y="647846"/>
                </a:lnTo>
                <a:lnTo>
                  <a:pt x="18288" y="653034"/>
                </a:lnTo>
                <a:lnTo>
                  <a:pt x="22098" y="655320"/>
                </a:lnTo>
                <a:lnTo>
                  <a:pt x="26670" y="658368"/>
                </a:lnTo>
                <a:lnTo>
                  <a:pt x="33797" y="661210"/>
                </a:lnTo>
                <a:lnTo>
                  <a:pt x="42811" y="664603"/>
                </a:lnTo>
                <a:lnTo>
                  <a:pt x="49530" y="663793"/>
                </a:lnTo>
                <a:lnTo>
                  <a:pt x="1691639" y="663702"/>
                </a:lnTo>
                <a:lnTo>
                  <a:pt x="1696212" y="662940"/>
                </a:lnTo>
                <a:lnTo>
                  <a:pt x="1711384" y="656938"/>
                </a:lnTo>
                <a:lnTo>
                  <a:pt x="1723220" y="647233"/>
                </a:lnTo>
                <a:lnTo>
                  <a:pt x="1726692" y="641796"/>
                </a:lnTo>
                <a:close/>
              </a:path>
            </a:pathLst>
          </a:custGeom>
          <a:solidFill>
            <a:srgbClr val="FFBF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99349" y="2373121"/>
            <a:ext cx="139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100"/>
              </a:spcBef>
            </a:pPr>
            <a:r>
              <a:rPr sz="1800" dirty="0" err="1">
                <a:latin typeface="Droid Sans Fallback"/>
                <a:cs typeface="Droid Sans Fallback"/>
              </a:rPr>
              <a:t>利用繳費</a:t>
            </a:r>
            <a:r>
              <a:rPr lang="zh-TW" altLang="en-US" dirty="0">
                <a:latin typeface="Droid Sans Fallback"/>
                <a:cs typeface="Droid Sans Fallback"/>
              </a:rPr>
              <a:t>靈</a:t>
            </a:r>
            <a:r>
              <a:rPr sz="1800" dirty="0" err="1">
                <a:solidFill>
                  <a:srgbClr val="FF0000"/>
                </a:solidFill>
                <a:latin typeface="Droid Sans Fallback"/>
                <a:cs typeface="Droid Sans Fallback"/>
              </a:rPr>
              <a:t>增值足夠款額</a:t>
            </a:r>
            <a:endParaRPr sz="1800" dirty="0">
              <a:latin typeface="Droid Sans Fallback"/>
              <a:cs typeface="Droid Sans Fallb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64271" y="3091433"/>
            <a:ext cx="615695" cy="853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80349" y="4019803"/>
            <a:ext cx="484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0000"/>
                </a:solidFill>
                <a:latin typeface="Droid Sans Fallback"/>
                <a:cs typeface="Droid Sans Fallback"/>
              </a:rPr>
              <a:t>家長</a:t>
            </a:r>
            <a:endParaRPr sz="1800">
              <a:latin typeface="Droid Sans Fallback"/>
              <a:cs typeface="Droid Sans Fallb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90223" y="2068322"/>
            <a:ext cx="2517648" cy="3365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4095" y="1992629"/>
            <a:ext cx="2142744" cy="22006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9523" y="1987295"/>
            <a:ext cx="2152650" cy="2211705"/>
          </a:xfrm>
          <a:custGeom>
            <a:avLst/>
            <a:gdLst/>
            <a:ahLst/>
            <a:cxnLst/>
            <a:rect l="l" t="t" r="r" b="b"/>
            <a:pathLst>
              <a:path w="2152650" h="2211704">
                <a:moveTo>
                  <a:pt x="2152650" y="2058162"/>
                </a:moveTo>
                <a:lnTo>
                  <a:pt x="2152650" y="153161"/>
                </a:lnTo>
                <a:lnTo>
                  <a:pt x="2151888" y="144779"/>
                </a:lnTo>
                <a:lnTo>
                  <a:pt x="2151888" y="137159"/>
                </a:lnTo>
                <a:lnTo>
                  <a:pt x="2140988" y="94780"/>
                </a:lnTo>
                <a:lnTo>
                  <a:pt x="2119048" y="57893"/>
                </a:lnTo>
                <a:lnTo>
                  <a:pt x="2088081" y="28556"/>
                </a:lnTo>
                <a:lnTo>
                  <a:pt x="2050096" y="8827"/>
                </a:lnTo>
                <a:lnTo>
                  <a:pt x="2007108" y="761"/>
                </a:lnTo>
                <a:lnTo>
                  <a:pt x="1999488" y="0"/>
                </a:lnTo>
                <a:lnTo>
                  <a:pt x="152400" y="0"/>
                </a:lnTo>
                <a:lnTo>
                  <a:pt x="108262" y="7101"/>
                </a:lnTo>
                <a:lnTo>
                  <a:pt x="69502" y="24798"/>
                </a:lnTo>
                <a:lnTo>
                  <a:pt x="37723" y="51974"/>
                </a:lnTo>
                <a:lnTo>
                  <a:pt x="14529" y="87514"/>
                </a:lnTo>
                <a:lnTo>
                  <a:pt x="1523" y="130302"/>
                </a:lnTo>
                <a:lnTo>
                  <a:pt x="0" y="145542"/>
                </a:lnTo>
                <a:lnTo>
                  <a:pt x="0" y="2066544"/>
                </a:lnTo>
                <a:lnTo>
                  <a:pt x="1524" y="2081784"/>
                </a:lnTo>
                <a:lnTo>
                  <a:pt x="3048" y="2089404"/>
                </a:lnTo>
                <a:lnTo>
                  <a:pt x="9144" y="2109479"/>
                </a:lnTo>
                <a:lnTo>
                  <a:pt x="9144" y="145542"/>
                </a:lnTo>
                <a:lnTo>
                  <a:pt x="9905" y="138684"/>
                </a:lnTo>
                <a:lnTo>
                  <a:pt x="19177" y="101132"/>
                </a:lnTo>
                <a:lnTo>
                  <a:pt x="44178" y="59101"/>
                </a:lnTo>
                <a:lnTo>
                  <a:pt x="78485" y="30480"/>
                </a:lnTo>
                <a:lnTo>
                  <a:pt x="113971" y="15039"/>
                </a:lnTo>
                <a:lnTo>
                  <a:pt x="152400" y="9906"/>
                </a:lnTo>
                <a:lnTo>
                  <a:pt x="2007870" y="9982"/>
                </a:lnTo>
                <a:lnTo>
                  <a:pt x="2063753" y="24928"/>
                </a:lnTo>
                <a:lnTo>
                  <a:pt x="2103601" y="54430"/>
                </a:lnTo>
                <a:lnTo>
                  <a:pt x="2131015" y="95769"/>
                </a:lnTo>
                <a:lnTo>
                  <a:pt x="2142744" y="145541"/>
                </a:lnTo>
                <a:lnTo>
                  <a:pt x="2142744" y="2111280"/>
                </a:lnTo>
                <a:lnTo>
                  <a:pt x="2144100" y="2108667"/>
                </a:lnTo>
                <a:lnTo>
                  <a:pt x="2151888" y="2065782"/>
                </a:lnTo>
                <a:lnTo>
                  <a:pt x="2152650" y="2058162"/>
                </a:lnTo>
                <a:close/>
              </a:path>
              <a:path w="2152650" h="2211704">
                <a:moveTo>
                  <a:pt x="2142744" y="2111280"/>
                </a:moveTo>
                <a:lnTo>
                  <a:pt x="2142744" y="2065782"/>
                </a:lnTo>
                <a:lnTo>
                  <a:pt x="2141982" y="2073402"/>
                </a:lnTo>
                <a:lnTo>
                  <a:pt x="2127853" y="2122242"/>
                </a:lnTo>
                <a:lnTo>
                  <a:pt x="2098124" y="2162179"/>
                </a:lnTo>
                <a:lnTo>
                  <a:pt x="2056605" y="2189732"/>
                </a:lnTo>
                <a:lnTo>
                  <a:pt x="2007108" y="2201418"/>
                </a:lnTo>
                <a:lnTo>
                  <a:pt x="152400" y="2201418"/>
                </a:lnTo>
                <a:lnTo>
                  <a:pt x="102491" y="2192597"/>
                </a:lnTo>
                <a:lnTo>
                  <a:pt x="59526" y="2166866"/>
                </a:lnTo>
                <a:lnTo>
                  <a:pt x="27564" y="2128121"/>
                </a:lnTo>
                <a:lnTo>
                  <a:pt x="10668" y="2080260"/>
                </a:lnTo>
                <a:lnTo>
                  <a:pt x="9906" y="2072639"/>
                </a:lnTo>
                <a:lnTo>
                  <a:pt x="9144" y="2065782"/>
                </a:lnTo>
                <a:lnTo>
                  <a:pt x="9144" y="2109479"/>
                </a:lnTo>
                <a:lnTo>
                  <a:pt x="36961" y="2157898"/>
                </a:lnTo>
                <a:lnTo>
                  <a:pt x="67056" y="2184654"/>
                </a:lnTo>
                <a:lnTo>
                  <a:pt x="73152" y="2189226"/>
                </a:lnTo>
                <a:lnTo>
                  <a:pt x="92499" y="2198727"/>
                </a:lnTo>
                <a:lnTo>
                  <a:pt x="111347" y="2205280"/>
                </a:lnTo>
                <a:lnTo>
                  <a:pt x="130909" y="2209330"/>
                </a:lnTo>
                <a:lnTo>
                  <a:pt x="152400" y="2211324"/>
                </a:lnTo>
                <a:lnTo>
                  <a:pt x="1999488" y="2211324"/>
                </a:lnTo>
                <a:lnTo>
                  <a:pt x="2057865" y="2199394"/>
                </a:lnTo>
                <a:lnTo>
                  <a:pt x="2094891" y="2177631"/>
                </a:lnTo>
                <a:lnTo>
                  <a:pt x="2124369" y="2146669"/>
                </a:lnTo>
                <a:lnTo>
                  <a:pt x="2142744" y="211128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37317" y="2310383"/>
            <a:ext cx="953261" cy="7322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10013" y="3131820"/>
            <a:ext cx="1994154" cy="9258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05441" y="3127248"/>
            <a:ext cx="2003425" cy="935355"/>
          </a:xfrm>
          <a:custGeom>
            <a:avLst/>
            <a:gdLst/>
            <a:ahLst/>
            <a:cxnLst/>
            <a:rect l="l" t="t" r="r" b="b"/>
            <a:pathLst>
              <a:path w="2003425" h="935354">
                <a:moveTo>
                  <a:pt x="2003298" y="866394"/>
                </a:moveTo>
                <a:lnTo>
                  <a:pt x="2003298" y="68580"/>
                </a:lnTo>
                <a:lnTo>
                  <a:pt x="2002536" y="60960"/>
                </a:lnTo>
                <a:lnTo>
                  <a:pt x="1980476" y="17411"/>
                </a:lnTo>
                <a:lnTo>
                  <a:pt x="1941576" y="0"/>
                </a:lnTo>
                <a:lnTo>
                  <a:pt x="68580" y="0"/>
                </a:lnTo>
                <a:lnTo>
                  <a:pt x="27846" y="13139"/>
                </a:lnTo>
                <a:lnTo>
                  <a:pt x="3047" y="48006"/>
                </a:lnTo>
                <a:lnTo>
                  <a:pt x="0" y="61722"/>
                </a:lnTo>
                <a:lnTo>
                  <a:pt x="0" y="873252"/>
                </a:lnTo>
                <a:lnTo>
                  <a:pt x="3048" y="886968"/>
                </a:lnTo>
                <a:lnTo>
                  <a:pt x="5334" y="893064"/>
                </a:lnTo>
                <a:lnTo>
                  <a:pt x="8831" y="900001"/>
                </a:lnTo>
                <a:lnTo>
                  <a:pt x="9144" y="900506"/>
                </a:lnTo>
                <a:lnTo>
                  <a:pt x="9144" y="68580"/>
                </a:lnTo>
                <a:lnTo>
                  <a:pt x="10667" y="56388"/>
                </a:lnTo>
                <a:lnTo>
                  <a:pt x="12191" y="51054"/>
                </a:lnTo>
                <a:lnTo>
                  <a:pt x="13715" y="44958"/>
                </a:lnTo>
                <a:lnTo>
                  <a:pt x="17952" y="38290"/>
                </a:lnTo>
                <a:lnTo>
                  <a:pt x="40386" y="16764"/>
                </a:lnTo>
                <a:lnTo>
                  <a:pt x="46252" y="13587"/>
                </a:lnTo>
                <a:lnTo>
                  <a:pt x="53854" y="11401"/>
                </a:lnTo>
                <a:lnTo>
                  <a:pt x="61770" y="9991"/>
                </a:lnTo>
                <a:lnTo>
                  <a:pt x="68580" y="9144"/>
                </a:lnTo>
                <a:lnTo>
                  <a:pt x="1934718" y="9144"/>
                </a:lnTo>
                <a:lnTo>
                  <a:pt x="1946910" y="10668"/>
                </a:lnTo>
                <a:lnTo>
                  <a:pt x="1964645" y="17851"/>
                </a:lnTo>
                <a:lnTo>
                  <a:pt x="1978580" y="29094"/>
                </a:lnTo>
                <a:lnTo>
                  <a:pt x="1988300" y="44077"/>
                </a:lnTo>
                <a:lnTo>
                  <a:pt x="1993392" y="62484"/>
                </a:lnTo>
                <a:lnTo>
                  <a:pt x="1993392" y="900175"/>
                </a:lnTo>
                <a:lnTo>
                  <a:pt x="1997268" y="894282"/>
                </a:lnTo>
                <a:lnTo>
                  <a:pt x="2002536" y="873252"/>
                </a:lnTo>
                <a:lnTo>
                  <a:pt x="2003298" y="866394"/>
                </a:lnTo>
                <a:close/>
              </a:path>
              <a:path w="2003425" h="935354">
                <a:moveTo>
                  <a:pt x="1993392" y="900175"/>
                </a:moveTo>
                <a:lnTo>
                  <a:pt x="1993392" y="872490"/>
                </a:lnTo>
                <a:lnTo>
                  <a:pt x="1992630" y="878586"/>
                </a:lnTo>
                <a:lnTo>
                  <a:pt x="1985468" y="896189"/>
                </a:lnTo>
                <a:lnTo>
                  <a:pt x="1973799" y="910418"/>
                </a:lnTo>
                <a:lnTo>
                  <a:pt x="1958400" y="920351"/>
                </a:lnTo>
                <a:lnTo>
                  <a:pt x="1940052" y="925068"/>
                </a:lnTo>
                <a:lnTo>
                  <a:pt x="68580" y="925068"/>
                </a:lnTo>
                <a:lnTo>
                  <a:pt x="50587" y="922787"/>
                </a:lnTo>
                <a:lnTo>
                  <a:pt x="19889" y="900095"/>
                </a:lnTo>
                <a:lnTo>
                  <a:pt x="9144" y="865632"/>
                </a:lnTo>
                <a:lnTo>
                  <a:pt x="9144" y="900506"/>
                </a:lnTo>
                <a:lnTo>
                  <a:pt x="13530" y="907589"/>
                </a:lnTo>
                <a:lnTo>
                  <a:pt x="19083" y="914391"/>
                </a:lnTo>
                <a:lnTo>
                  <a:pt x="25146" y="918972"/>
                </a:lnTo>
                <a:lnTo>
                  <a:pt x="30480" y="923544"/>
                </a:lnTo>
                <a:lnTo>
                  <a:pt x="68580" y="934974"/>
                </a:lnTo>
                <a:lnTo>
                  <a:pt x="1934718" y="934974"/>
                </a:lnTo>
                <a:lnTo>
                  <a:pt x="1948433" y="933450"/>
                </a:lnTo>
                <a:lnTo>
                  <a:pt x="1968560" y="925899"/>
                </a:lnTo>
                <a:lnTo>
                  <a:pt x="1985391" y="912337"/>
                </a:lnTo>
                <a:lnTo>
                  <a:pt x="1993392" y="900175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378834" y="3163315"/>
            <a:ext cx="185673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Droid Sans Fallback"/>
                <a:cs typeface="Droid Sans Fallback"/>
              </a:rPr>
              <a:t>需要收取費用時， </a:t>
            </a:r>
            <a:r>
              <a:rPr sz="1800" spc="5" dirty="0">
                <a:latin typeface="Droid Sans Fallback"/>
                <a:cs typeface="Droid Sans Fallback"/>
              </a:rPr>
              <a:t>學校發出</a:t>
            </a:r>
            <a:endParaRPr sz="1800" dirty="0">
              <a:latin typeface="Droid Sans Fallback"/>
              <a:cs typeface="Droid Sans Fallback"/>
            </a:endParaRPr>
          </a:p>
          <a:p>
            <a:pPr algn="ctr">
              <a:lnSpc>
                <a:spcPct val="100000"/>
              </a:lnSpc>
            </a:pPr>
            <a:r>
              <a:rPr lang="zh-TW" altLang="en-US" dirty="0">
                <a:solidFill>
                  <a:srgbClr val="FF0000"/>
                </a:solidFill>
                <a:latin typeface="Droid Sans Fallback"/>
                <a:cs typeface="Droid Sans Fallback"/>
              </a:rPr>
              <a:t>通告或</a:t>
            </a:r>
            <a:r>
              <a:rPr sz="1800" dirty="0" err="1">
                <a:solidFill>
                  <a:srgbClr val="FF0000"/>
                </a:solidFill>
                <a:latin typeface="Droid Sans Fallback"/>
                <a:cs typeface="Droid Sans Fallback"/>
              </a:rPr>
              <a:t>電子通告</a:t>
            </a:r>
            <a:endParaRPr sz="1800" dirty="0">
              <a:latin typeface="Droid Sans Fallback"/>
              <a:cs typeface="Droid Sans Fallbac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83043" y="1277874"/>
            <a:ext cx="1978660" cy="504190"/>
          </a:xfrm>
          <a:custGeom>
            <a:avLst/>
            <a:gdLst/>
            <a:ahLst/>
            <a:cxnLst/>
            <a:rect l="l" t="t" r="r" b="b"/>
            <a:pathLst>
              <a:path w="1978660" h="504189">
                <a:moveTo>
                  <a:pt x="1978152" y="419862"/>
                </a:moveTo>
                <a:lnTo>
                  <a:pt x="1978152" y="83820"/>
                </a:lnTo>
                <a:lnTo>
                  <a:pt x="1971591" y="51113"/>
                </a:lnTo>
                <a:lnTo>
                  <a:pt x="1953672" y="24479"/>
                </a:lnTo>
                <a:lnTo>
                  <a:pt x="1927038" y="6560"/>
                </a:lnTo>
                <a:lnTo>
                  <a:pt x="1894332" y="0"/>
                </a:lnTo>
                <a:lnTo>
                  <a:pt x="83820" y="0"/>
                </a:lnTo>
                <a:lnTo>
                  <a:pt x="51113" y="6560"/>
                </a:lnTo>
                <a:lnTo>
                  <a:pt x="24479" y="24479"/>
                </a:lnTo>
                <a:lnTo>
                  <a:pt x="6560" y="51113"/>
                </a:lnTo>
                <a:lnTo>
                  <a:pt x="0" y="83820"/>
                </a:lnTo>
                <a:lnTo>
                  <a:pt x="0" y="419862"/>
                </a:lnTo>
                <a:lnTo>
                  <a:pt x="6560" y="452247"/>
                </a:lnTo>
                <a:lnTo>
                  <a:pt x="24479" y="478917"/>
                </a:lnTo>
                <a:lnTo>
                  <a:pt x="51113" y="497014"/>
                </a:lnTo>
                <a:lnTo>
                  <a:pt x="83820" y="503682"/>
                </a:lnTo>
                <a:lnTo>
                  <a:pt x="1894332" y="503682"/>
                </a:lnTo>
                <a:lnTo>
                  <a:pt x="1927038" y="497014"/>
                </a:lnTo>
                <a:lnTo>
                  <a:pt x="1953672" y="478917"/>
                </a:lnTo>
                <a:lnTo>
                  <a:pt x="1971591" y="452247"/>
                </a:lnTo>
                <a:lnTo>
                  <a:pt x="1978152" y="4198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0089" y="1265682"/>
            <a:ext cx="2004060" cy="528320"/>
          </a:xfrm>
          <a:custGeom>
            <a:avLst/>
            <a:gdLst/>
            <a:ahLst/>
            <a:cxnLst/>
            <a:rect l="l" t="t" r="r" b="b"/>
            <a:pathLst>
              <a:path w="2004060" h="528319">
                <a:moveTo>
                  <a:pt x="2004060" y="432053"/>
                </a:moveTo>
                <a:lnTo>
                  <a:pt x="2004060" y="96011"/>
                </a:lnTo>
                <a:lnTo>
                  <a:pt x="2003298" y="86105"/>
                </a:lnTo>
                <a:lnTo>
                  <a:pt x="1990626" y="47443"/>
                </a:lnTo>
                <a:lnTo>
                  <a:pt x="1946172" y="7918"/>
                </a:lnTo>
                <a:lnTo>
                  <a:pt x="1916430" y="0"/>
                </a:lnTo>
                <a:lnTo>
                  <a:pt x="96012" y="0"/>
                </a:lnTo>
                <a:lnTo>
                  <a:pt x="39123" y="18492"/>
                </a:lnTo>
                <a:lnTo>
                  <a:pt x="3809" y="67818"/>
                </a:lnTo>
                <a:lnTo>
                  <a:pt x="0" y="96012"/>
                </a:lnTo>
                <a:lnTo>
                  <a:pt x="0" y="432054"/>
                </a:lnTo>
                <a:lnTo>
                  <a:pt x="7620" y="470154"/>
                </a:lnTo>
                <a:lnTo>
                  <a:pt x="25146" y="496863"/>
                </a:lnTo>
                <a:lnTo>
                  <a:pt x="25146" y="96012"/>
                </a:lnTo>
                <a:lnTo>
                  <a:pt x="25908" y="88392"/>
                </a:lnTo>
                <a:lnTo>
                  <a:pt x="45147" y="46931"/>
                </a:lnTo>
                <a:lnTo>
                  <a:pt x="89916" y="25146"/>
                </a:lnTo>
                <a:lnTo>
                  <a:pt x="1914906" y="25145"/>
                </a:lnTo>
                <a:lnTo>
                  <a:pt x="1922526" y="26669"/>
                </a:lnTo>
                <a:lnTo>
                  <a:pt x="1943342" y="34978"/>
                </a:lnTo>
                <a:lnTo>
                  <a:pt x="1960554" y="49325"/>
                </a:lnTo>
                <a:lnTo>
                  <a:pt x="1972659" y="68155"/>
                </a:lnTo>
                <a:lnTo>
                  <a:pt x="1978152" y="89915"/>
                </a:lnTo>
                <a:lnTo>
                  <a:pt x="1978152" y="497086"/>
                </a:lnTo>
                <a:lnTo>
                  <a:pt x="1979147" y="496281"/>
                </a:lnTo>
                <a:lnTo>
                  <a:pt x="1995136" y="471485"/>
                </a:lnTo>
                <a:lnTo>
                  <a:pt x="2003298" y="441197"/>
                </a:lnTo>
                <a:lnTo>
                  <a:pt x="2004060" y="432053"/>
                </a:lnTo>
                <a:close/>
              </a:path>
              <a:path w="2004060" h="528319">
                <a:moveTo>
                  <a:pt x="1978152" y="497086"/>
                </a:moveTo>
                <a:lnTo>
                  <a:pt x="1978152" y="439673"/>
                </a:lnTo>
                <a:lnTo>
                  <a:pt x="1976627" y="446531"/>
                </a:lnTo>
                <a:lnTo>
                  <a:pt x="1968916" y="467497"/>
                </a:lnTo>
                <a:lnTo>
                  <a:pt x="1954582" y="484670"/>
                </a:lnTo>
                <a:lnTo>
                  <a:pt x="1935649" y="496870"/>
                </a:lnTo>
                <a:lnTo>
                  <a:pt x="1914906" y="502705"/>
                </a:lnTo>
                <a:lnTo>
                  <a:pt x="96012" y="502799"/>
                </a:lnTo>
                <a:lnTo>
                  <a:pt x="73922" y="499305"/>
                </a:lnTo>
                <a:lnTo>
                  <a:pt x="38764" y="473101"/>
                </a:lnTo>
                <a:lnTo>
                  <a:pt x="25908" y="438150"/>
                </a:lnTo>
                <a:lnTo>
                  <a:pt x="25146" y="431292"/>
                </a:lnTo>
                <a:lnTo>
                  <a:pt x="25146" y="496863"/>
                </a:lnTo>
                <a:lnTo>
                  <a:pt x="60574" y="521602"/>
                </a:lnTo>
                <a:lnTo>
                  <a:pt x="1917954" y="528066"/>
                </a:lnTo>
                <a:lnTo>
                  <a:pt x="1927098" y="526541"/>
                </a:lnTo>
                <a:lnTo>
                  <a:pt x="1956183" y="514871"/>
                </a:lnTo>
                <a:lnTo>
                  <a:pt x="1978152" y="497086"/>
                </a:lnTo>
                <a:close/>
              </a:path>
            </a:pathLst>
          </a:custGeom>
          <a:solidFill>
            <a:srgbClr val="7B9B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29417" y="1355851"/>
            <a:ext cx="14846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35" dirty="0">
                <a:solidFill>
                  <a:srgbClr val="CC6500"/>
                </a:solidFill>
                <a:latin typeface="Times New Roman"/>
                <a:cs typeface="Times New Roman"/>
              </a:rPr>
              <a:t>PPS</a:t>
            </a:r>
            <a:r>
              <a:rPr sz="2000" dirty="0">
                <a:solidFill>
                  <a:srgbClr val="CC6500"/>
                </a:solidFill>
                <a:latin typeface="Droid Sans Fallback"/>
                <a:cs typeface="Droid Sans Fallback"/>
              </a:rPr>
              <a:t>賬戶增值</a:t>
            </a:r>
            <a:endParaRPr sz="2000">
              <a:latin typeface="Droid Sans Fallback"/>
              <a:cs typeface="Droid Sans Fallbac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32467" y="1277874"/>
            <a:ext cx="2000250" cy="505459"/>
          </a:xfrm>
          <a:custGeom>
            <a:avLst/>
            <a:gdLst/>
            <a:ahLst/>
            <a:cxnLst/>
            <a:rect l="l" t="t" r="r" b="b"/>
            <a:pathLst>
              <a:path w="2000250" h="505460">
                <a:moveTo>
                  <a:pt x="2000250" y="420624"/>
                </a:moveTo>
                <a:lnTo>
                  <a:pt x="2000250" y="84582"/>
                </a:lnTo>
                <a:lnTo>
                  <a:pt x="1993689" y="51756"/>
                </a:lnTo>
                <a:lnTo>
                  <a:pt x="1975770" y="24860"/>
                </a:lnTo>
                <a:lnTo>
                  <a:pt x="1949136" y="6679"/>
                </a:lnTo>
                <a:lnTo>
                  <a:pt x="1916430" y="0"/>
                </a:lnTo>
                <a:lnTo>
                  <a:pt x="84582" y="0"/>
                </a:lnTo>
                <a:lnTo>
                  <a:pt x="51756" y="6679"/>
                </a:lnTo>
                <a:lnTo>
                  <a:pt x="24860" y="24860"/>
                </a:lnTo>
                <a:lnTo>
                  <a:pt x="6679" y="51756"/>
                </a:lnTo>
                <a:lnTo>
                  <a:pt x="0" y="84582"/>
                </a:lnTo>
                <a:lnTo>
                  <a:pt x="0" y="420624"/>
                </a:lnTo>
                <a:lnTo>
                  <a:pt x="6679" y="453449"/>
                </a:lnTo>
                <a:lnTo>
                  <a:pt x="24860" y="480345"/>
                </a:lnTo>
                <a:lnTo>
                  <a:pt x="51756" y="498526"/>
                </a:lnTo>
                <a:lnTo>
                  <a:pt x="84582" y="505206"/>
                </a:lnTo>
                <a:lnTo>
                  <a:pt x="1916430" y="505206"/>
                </a:lnTo>
                <a:lnTo>
                  <a:pt x="1949136" y="498526"/>
                </a:lnTo>
                <a:lnTo>
                  <a:pt x="1975770" y="480345"/>
                </a:lnTo>
                <a:lnTo>
                  <a:pt x="1993689" y="453449"/>
                </a:lnTo>
                <a:lnTo>
                  <a:pt x="2000250" y="420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20275" y="1265682"/>
            <a:ext cx="2025650" cy="529590"/>
          </a:xfrm>
          <a:custGeom>
            <a:avLst/>
            <a:gdLst/>
            <a:ahLst/>
            <a:cxnLst/>
            <a:rect l="l" t="t" r="r" b="b"/>
            <a:pathLst>
              <a:path w="2025650" h="529589">
                <a:moveTo>
                  <a:pt x="2025395" y="432816"/>
                </a:moveTo>
                <a:lnTo>
                  <a:pt x="2025395" y="96011"/>
                </a:lnTo>
                <a:lnTo>
                  <a:pt x="2024633" y="86105"/>
                </a:lnTo>
                <a:lnTo>
                  <a:pt x="2012302" y="47730"/>
                </a:lnTo>
                <a:lnTo>
                  <a:pt x="1967283" y="7580"/>
                </a:lnTo>
                <a:lnTo>
                  <a:pt x="1937766" y="0"/>
                </a:lnTo>
                <a:lnTo>
                  <a:pt x="96012" y="0"/>
                </a:lnTo>
                <a:lnTo>
                  <a:pt x="38628" y="18740"/>
                </a:lnTo>
                <a:lnTo>
                  <a:pt x="3809" y="68580"/>
                </a:lnTo>
                <a:lnTo>
                  <a:pt x="0" y="87630"/>
                </a:lnTo>
                <a:lnTo>
                  <a:pt x="0" y="443484"/>
                </a:lnTo>
                <a:lnTo>
                  <a:pt x="12091" y="480875"/>
                </a:lnTo>
                <a:lnTo>
                  <a:pt x="25146" y="498575"/>
                </a:lnTo>
                <a:lnTo>
                  <a:pt x="25146" y="88392"/>
                </a:lnTo>
                <a:lnTo>
                  <a:pt x="28194" y="74676"/>
                </a:lnTo>
                <a:lnTo>
                  <a:pt x="51816" y="41148"/>
                </a:lnTo>
                <a:lnTo>
                  <a:pt x="89916" y="25146"/>
                </a:lnTo>
                <a:lnTo>
                  <a:pt x="1936242" y="25145"/>
                </a:lnTo>
                <a:lnTo>
                  <a:pt x="1943862" y="26669"/>
                </a:lnTo>
                <a:lnTo>
                  <a:pt x="1982062" y="49253"/>
                </a:lnTo>
                <a:lnTo>
                  <a:pt x="1999488" y="89915"/>
                </a:lnTo>
                <a:lnTo>
                  <a:pt x="2000250" y="96773"/>
                </a:lnTo>
                <a:lnTo>
                  <a:pt x="2000250" y="498140"/>
                </a:lnTo>
                <a:lnTo>
                  <a:pt x="2000869" y="497638"/>
                </a:lnTo>
                <a:lnTo>
                  <a:pt x="2016731" y="472657"/>
                </a:lnTo>
                <a:lnTo>
                  <a:pt x="2024633" y="441959"/>
                </a:lnTo>
                <a:lnTo>
                  <a:pt x="2025395" y="432816"/>
                </a:lnTo>
                <a:close/>
              </a:path>
              <a:path w="2025650" h="529589">
                <a:moveTo>
                  <a:pt x="2000250" y="498140"/>
                </a:moveTo>
                <a:lnTo>
                  <a:pt x="2000250" y="432816"/>
                </a:lnTo>
                <a:lnTo>
                  <a:pt x="1999488" y="441197"/>
                </a:lnTo>
                <a:lnTo>
                  <a:pt x="1997964" y="448055"/>
                </a:lnTo>
                <a:lnTo>
                  <a:pt x="1976127" y="486432"/>
                </a:lnTo>
                <a:lnTo>
                  <a:pt x="1936242" y="504237"/>
                </a:lnTo>
                <a:lnTo>
                  <a:pt x="96012" y="504329"/>
                </a:lnTo>
                <a:lnTo>
                  <a:pt x="74222" y="501069"/>
                </a:lnTo>
                <a:lnTo>
                  <a:pt x="53992" y="490399"/>
                </a:lnTo>
                <a:lnTo>
                  <a:pt x="38007" y="473988"/>
                </a:lnTo>
                <a:lnTo>
                  <a:pt x="28194" y="453390"/>
                </a:lnTo>
                <a:lnTo>
                  <a:pt x="25146" y="439674"/>
                </a:lnTo>
                <a:lnTo>
                  <a:pt x="25146" y="498575"/>
                </a:lnTo>
                <a:lnTo>
                  <a:pt x="60574" y="523124"/>
                </a:lnTo>
                <a:lnTo>
                  <a:pt x="1939289" y="529590"/>
                </a:lnTo>
                <a:lnTo>
                  <a:pt x="1948433" y="528066"/>
                </a:lnTo>
                <a:lnTo>
                  <a:pt x="1977838" y="516306"/>
                </a:lnTo>
                <a:lnTo>
                  <a:pt x="2000250" y="498140"/>
                </a:lnTo>
                <a:close/>
              </a:path>
            </a:pathLst>
          </a:custGeom>
          <a:solidFill>
            <a:srgbClr val="7B9B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356736" y="1356613"/>
            <a:ext cx="15525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CC6500"/>
                </a:solidFill>
                <a:latin typeface="Droid Sans Fallback"/>
                <a:cs typeface="Droid Sans Fallback"/>
              </a:rPr>
              <a:t>輸入繳費資料</a:t>
            </a:r>
            <a:endParaRPr sz="2000">
              <a:latin typeface="Droid Sans Fallback"/>
              <a:cs typeface="Droid Sans Fallback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275973" y="1277874"/>
            <a:ext cx="1657350" cy="505459"/>
          </a:xfrm>
          <a:custGeom>
            <a:avLst/>
            <a:gdLst/>
            <a:ahLst/>
            <a:cxnLst/>
            <a:rect l="l" t="t" r="r" b="b"/>
            <a:pathLst>
              <a:path w="1657350" h="505460">
                <a:moveTo>
                  <a:pt x="1657350" y="420624"/>
                </a:moveTo>
                <a:lnTo>
                  <a:pt x="1657350" y="84582"/>
                </a:lnTo>
                <a:lnTo>
                  <a:pt x="1650670" y="51756"/>
                </a:lnTo>
                <a:lnTo>
                  <a:pt x="1632489" y="24860"/>
                </a:lnTo>
                <a:lnTo>
                  <a:pt x="1605593" y="6679"/>
                </a:lnTo>
                <a:lnTo>
                  <a:pt x="1572768" y="0"/>
                </a:lnTo>
                <a:lnTo>
                  <a:pt x="83820" y="0"/>
                </a:lnTo>
                <a:lnTo>
                  <a:pt x="51113" y="6679"/>
                </a:lnTo>
                <a:lnTo>
                  <a:pt x="24479" y="24860"/>
                </a:lnTo>
                <a:lnTo>
                  <a:pt x="6560" y="51756"/>
                </a:lnTo>
                <a:lnTo>
                  <a:pt x="0" y="84582"/>
                </a:lnTo>
                <a:lnTo>
                  <a:pt x="0" y="420624"/>
                </a:lnTo>
                <a:lnTo>
                  <a:pt x="6560" y="453449"/>
                </a:lnTo>
                <a:lnTo>
                  <a:pt x="24479" y="480345"/>
                </a:lnTo>
                <a:lnTo>
                  <a:pt x="51113" y="498526"/>
                </a:lnTo>
                <a:lnTo>
                  <a:pt x="83820" y="505206"/>
                </a:lnTo>
                <a:lnTo>
                  <a:pt x="1572768" y="505206"/>
                </a:lnTo>
                <a:lnTo>
                  <a:pt x="1605593" y="498526"/>
                </a:lnTo>
                <a:lnTo>
                  <a:pt x="1632489" y="480345"/>
                </a:lnTo>
                <a:lnTo>
                  <a:pt x="1650670" y="453449"/>
                </a:lnTo>
                <a:lnTo>
                  <a:pt x="1657350" y="420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63019" y="1265682"/>
            <a:ext cx="1682750" cy="529590"/>
          </a:xfrm>
          <a:custGeom>
            <a:avLst/>
            <a:gdLst/>
            <a:ahLst/>
            <a:cxnLst/>
            <a:rect l="l" t="t" r="r" b="b"/>
            <a:pathLst>
              <a:path w="1682750" h="529589">
                <a:moveTo>
                  <a:pt x="1682495" y="441959"/>
                </a:moveTo>
                <a:lnTo>
                  <a:pt x="1682495" y="86105"/>
                </a:lnTo>
                <a:lnTo>
                  <a:pt x="1680972" y="76199"/>
                </a:lnTo>
                <a:lnTo>
                  <a:pt x="1669325" y="47168"/>
                </a:lnTo>
                <a:lnTo>
                  <a:pt x="1650330" y="23979"/>
                </a:lnTo>
                <a:lnTo>
                  <a:pt x="1625129" y="7850"/>
                </a:lnTo>
                <a:lnTo>
                  <a:pt x="1594866" y="0"/>
                </a:lnTo>
                <a:lnTo>
                  <a:pt x="96012" y="0"/>
                </a:lnTo>
                <a:lnTo>
                  <a:pt x="38842" y="19011"/>
                </a:lnTo>
                <a:lnTo>
                  <a:pt x="4571" y="68580"/>
                </a:lnTo>
                <a:lnTo>
                  <a:pt x="0" y="96774"/>
                </a:lnTo>
                <a:lnTo>
                  <a:pt x="0" y="433578"/>
                </a:lnTo>
                <a:lnTo>
                  <a:pt x="7620" y="471678"/>
                </a:lnTo>
                <a:lnTo>
                  <a:pt x="25146" y="497897"/>
                </a:lnTo>
                <a:lnTo>
                  <a:pt x="25146" y="96774"/>
                </a:lnTo>
                <a:lnTo>
                  <a:pt x="25908" y="88392"/>
                </a:lnTo>
                <a:lnTo>
                  <a:pt x="45502" y="46574"/>
                </a:lnTo>
                <a:lnTo>
                  <a:pt x="89916" y="25146"/>
                </a:lnTo>
                <a:lnTo>
                  <a:pt x="1594104" y="25145"/>
                </a:lnTo>
                <a:lnTo>
                  <a:pt x="1600962" y="26669"/>
                </a:lnTo>
                <a:lnTo>
                  <a:pt x="1622409" y="35148"/>
                </a:lnTo>
                <a:lnTo>
                  <a:pt x="1639262" y="49129"/>
                </a:lnTo>
                <a:lnTo>
                  <a:pt x="1651061" y="67692"/>
                </a:lnTo>
                <a:lnTo>
                  <a:pt x="1657350" y="89915"/>
                </a:lnTo>
                <a:lnTo>
                  <a:pt x="1657350" y="498453"/>
                </a:lnTo>
                <a:lnTo>
                  <a:pt x="1658569" y="497457"/>
                </a:lnTo>
                <a:lnTo>
                  <a:pt x="1674390" y="472521"/>
                </a:lnTo>
                <a:lnTo>
                  <a:pt x="1682495" y="441959"/>
                </a:lnTo>
                <a:close/>
              </a:path>
              <a:path w="1682750" h="529589">
                <a:moveTo>
                  <a:pt x="1657350" y="498453"/>
                </a:moveTo>
                <a:lnTo>
                  <a:pt x="1657350" y="441197"/>
                </a:lnTo>
                <a:lnTo>
                  <a:pt x="1655826" y="448056"/>
                </a:lnTo>
                <a:lnTo>
                  <a:pt x="1647406" y="469527"/>
                </a:lnTo>
                <a:lnTo>
                  <a:pt x="1633466" y="486417"/>
                </a:lnTo>
                <a:lnTo>
                  <a:pt x="1614894" y="498224"/>
                </a:lnTo>
                <a:lnTo>
                  <a:pt x="1592580" y="504444"/>
                </a:lnTo>
                <a:lnTo>
                  <a:pt x="96012" y="504325"/>
                </a:lnTo>
                <a:lnTo>
                  <a:pt x="54159" y="490246"/>
                </a:lnTo>
                <a:lnTo>
                  <a:pt x="28194" y="453390"/>
                </a:lnTo>
                <a:lnTo>
                  <a:pt x="25146" y="432816"/>
                </a:lnTo>
                <a:lnTo>
                  <a:pt x="25146" y="497897"/>
                </a:lnTo>
                <a:lnTo>
                  <a:pt x="60574" y="523126"/>
                </a:lnTo>
                <a:lnTo>
                  <a:pt x="1596390" y="529590"/>
                </a:lnTo>
                <a:lnTo>
                  <a:pt x="1606296" y="528066"/>
                </a:lnTo>
                <a:lnTo>
                  <a:pt x="1635661" y="516171"/>
                </a:lnTo>
                <a:lnTo>
                  <a:pt x="1657350" y="498453"/>
                </a:lnTo>
                <a:close/>
              </a:path>
            </a:pathLst>
          </a:custGeom>
          <a:solidFill>
            <a:srgbClr val="7B9B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04230" y="1372615"/>
            <a:ext cx="1399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C6500"/>
                </a:solidFill>
                <a:latin typeface="Droid Sans Fallback"/>
                <a:cs typeface="Droid Sans Fallback"/>
              </a:rPr>
              <a:t>家長確認付款</a:t>
            </a:r>
            <a:endParaRPr sz="1800">
              <a:latin typeface="Droid Sans Fallback"/>
              <a:cs typeface="Droid Sans Fallbac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204595" y="1277874"/>
            <a:ext cx="2500630" cy="505459"/>
          </a:xfrm>
          <a:custGeom>
            <a:avLst/>
            <a:gdLst/>
            <a:ahLst/>
            <a:cxnLst/>
            <a:rect l="l" t="t" r="r" b="b"/>
            <a:pathLst>
              <a:path w="2500629" h="505460">
                <a:moveTo>
                  <a:pt x="2500122" y="420624"/>
                </a:moveTo>
                <a:lnTo>
                  <a:pt x="2500122" y="84582"/>
                </a:lnTo>
                <a:lnTo>
                  <a:pt x="2493561" y="51756"/>
                </a:lnTo>
                <a:lnTo>
                  <a:pt x="2475642" y="24860"/>
                </a:lnTo>
                <a:lnTo>
                  <a:pt x="2449008" y="6679"/>
                </a:lnTo>
                <a:lnTo>
                  <a:pt x="2416302" y="0"/>
                </a:lnTo>
                <a:lnTo>
                  <a:pt x="83820" y="0"/>
                </a:lnTo>
                <a:lnTo>
                  <a:pt x="51113" y="6679"/>
                </a:lnTo>
                <a:lnTo>
                  <a:pt x="24479" y="24860"/>
                </a:lnTo>
                <a:lnTo>
                  <a:pt x="6560" y="51756"/>
                </a:lnTo>
                <a:lnTo>
                  <a:pt x="0" y="84582"/>
                </a:lnTo>
                <a:lnTo>
                  <a:pt x="0" y="420624"/>
                </a:lnTo>
                <a:lnTo>
                  <a:pt x="6560" y="453449"/>
                </a:lnTo>
                <a:lnTo>
                  <a:pt x="24479" y="480345"/>
                </a:lnTo>
                <a:lnTo>
                  <a:pt x="51113" y="498526"/>
                </a:lnTo>
                <a:lnTo>
                  <a:pt x="83820" y="505206"/>
                </a:lnTo>
                <a:lnTo>
                  <a:pt x="2416302" y="505206"/>
                </a:lnTo>
                <a:lnTo>
                  <a:pt x="2449008" y="498526"/>
                </a:lnTo>
                <a:lnTo>
                  <a:pt x="2475642" y="480345"/>
                </a:lnTo>
                <a:lnTo>
                  <a:pt x="2493561" y="453449"/>
                </a:lnTo>
                <a:lnTo>
                  <a:pt x="2500122" y="420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91641" y="1265682"/>
            <a:ext cx="2526030" cy="529590"/>
          </a:xfrm>
          <a:custGeom>
            <a:avLst/>
            <a:gdLst/>
            <a:ahLst/>
            <a:cxnLst/>
            <a:rect l="l" t="t" r="r" b="b"/>
            <a:pathLst>
              <a:path w="2526029" h="529589">
                <a:moveTo>
                  <a:pt x="2526030" y="432816"/>
                </a:moveTo>
                <a:lnTo>
                  <a:pt x="2526030" y="96011"/>
                </a:lnTo>
                <a:lnTo>
                  <a:pt x="2525268" y="86105"/>
                </a:lnTo>
                <a:lnTo>
                  <a:pt x="2512966" y="47732"/>
                </a:lnTo>
                <a:lnTo>
                  <a:pt x="2467851" y="7714"/>
                </a:lnTo>
                <a:lnTo>
                  <a:pt x="2438400" y="0"/>
                </a:lnTo>
                <a:lnTo>
                  <a:pt x="96773" y="0"/>
                </a:lnTo>
                <a:lnTo>
                  <a:pt x="39257" y="18859"/>
                </a:lnTo>
                <a:lnTo>
                  <a:pt x="4571" y="68580"/>
                </a:lnTo>
                <a:lnTo>
                  <a:pt x="0" y="96774"/>
                </a:lnTo>
                <a:lnTo>
                  <a:pt x="0" y="433578"/>
                </a:lnTo>
                <a:lnTo>
                  <a:pt x="8382" y="471678"/>
                </a:lnTo>
                <a:lnTo>
                  <a:pt x="25908" y="498743"/>
                </a:lnTo>
                <a:lnTo>
                  <a:pt x="25908" y="88392"/>
                </a:lnTo>
                <a:lnTo>
                  <a:pt x="28956" y="74676"/>
                </a:lnTo>
                <a:lnTo>
                  <a:pt x="51816" y="41148"/>
                </a:lnTo>
                <a:lnTo>
                  <a:pt x="89358" y="25389"/>
                </a:lnTo>
                <a:lnTo>
                  <a:pt x="2436876" y="25145"/>
                </a:lnTo>
                <a:lnTo>
                  <a:pt x="2444496" y="26669"/>
                </a:lnTo>
                <a:lnTo>
                  <a:pt x="2482696" y="49253"/>
                </a:lnTo>
                <a:lnTo>
                  <a:pt x="2500122" y="89915"/>
                </a:lnTo>
                <a:lnTo>
                  <a:pt x="2500884" y="96773"/>
                </a:lnTo>
                <a:lnTo>
                  <a:pt x="2500884" y="498136"/>
                </a:lnTo>
                <a:lnTo>
                  <a:pt x="2501498" y="497638"/>
                </a:lnTo>
                <a:lnTo>
                  <a:pt x="2517364" y="472657"/>
                </a:lnTo>
                <a:lnTo>
                  <a:pt x="2525268" y="441959"/>
                </a:lnTo>
                <a:lnTo>
                  <a:pt x="2526030" y="432816"/>
                </a:lnTo>
                <a:close/>
              </a:path>
              <a:path w="2526029" h="529589">
                <a:moveTo>
                  <a:pt x="2500884" y="498136"/>
                </a:moveTo>
                <a:lnTo>
                  <a:pt x="2500884" y="432816"/>
                </a:lnTo>
                <a:lnTo>
                  <a:pt x="2500122" y="441197"/>
                </a:lnTo>
                <a:lnTo>
                  <a:pt x="2498598" y="448055"/>
                </a:lnTo>
                <a:lnTo>
                  <a:pt x="2476761" y="486432"/>
                </a:lnTo>
                <a:lnTo>
                  <a:pt x="2436114" y="504443"/>
                </a:lnTo>
                <a:lnTo>
                  <a:pt x="96774" y="504444"/>
                </a:lnTo>
                <a:lnTo>
                  <a:pt x="74297" y="500853"/>
                </a:lnTo>
                <a:lnTo>
                  <a:pt x="38559" y="474125"/>
                </a:lnTo>
                <a:lnTo>
                  <a:pt x="25908" y="439674"/>
                </a:lnTo>
                <a:lnTo>
                  <a:pt x="25908" y="498743"/>
                </a:lnTo>
                <a:lnTo>
                  <a:pt x="61360" y="523205"/>
                </a:lnTo>
                <a:lnTo>
                  <a:pt x="96774" y="529590"/>
                </a:lnTo>
                <a:lnTo>
                  <a:pt x="2439924" y="529589"/>
                </a:lnTo>
                <a:lnTo>
                  <a:pt x="2449068" y="528065"/>
                </a:lnTo>
                <a:lnTo>
                  <a:pt x="2478467" y="516306"/>
                </a:lnTo>
                <a:lnTo>
                  <a:pt x="2500884" y="498136"/>
                </a:lnTo>
                <a:close/>
              </a:path>
            </a:pathLst>
          </a:custGeom>
          <a:solidFill>
            <a:srgbClr val="7B9B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412101" y="1372615"/>
            <a:ext cx="20853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C6500"/>
                </a:solidFill>
                <a:latin typeface="Droid Sans Fallback"/>
                <a:cs typeface="Droid Sans Fallback"/>
              </a:rPr>
              <a:t>檢視記錄及繳費情況</a:t>
            </a:r>
            <a:endParaRPr sz="1800">
              <a:latin typeface="Droid Sans Fallback"/>
              <a:cs typeface="Droid Sans Fallbac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061089" y="1469136"/>
            <a:ext cx="288290" cy="190500"/>
          </a:xfrm>
          <a:custGeom>
            <a:avLst/>
            <a:gdLst/>
            <a:ahLst/>
            <a:cxnLst/>
            <a:rect l="l" t="t" r="r" b="b"/>
            <a:pathLst>
              <a:path w="288289" h="190500">
                <a:moveTo>
                  <a:pt x="97283" y="63246"/>
                </a:moveTo>
                <a:lnTo>
                  <a:pt x="762" y="63246"/>
                </a:lnTo>
                <a:lnTo>
                  <a:pt x="0" y="126492"/>
                </a:lnTo>
                <a:lnTo>
                  <a:pt x="97027" y="127066"/>
                </a:lnTo>
                <a:lnTo>
                  <a:pt x="97283" y="63246"/>
                </a:lnTo>
                <a:close/>
              </a:path>
              <a:path w="288289" h="190500">
                <a:moveTo>
                  <a:pt x="128778" y="174689"/>
                </a:moveTo>
                <a:lnTo>
                  <a:pt x="128778" y="127254"/>
                </a:lnTo>
                <a:lnTo>
                  <a:pt x="97027" y="127066"/>
                </a:lnTo>
                <a:lnTo>
                  <a:pt x="96774" y="190500"/>
                </a:lnTo>
                <a:lnTo>
                  <a:pt x="128778" y="174689"/>
                </a:lnTo>
                <a:close/>
              </a:path>
              <a:path w="288289" h="190500">
                <a:moveTo>
                  <a:pt x="128778" y="127254"/>
                </a:moveTo>
                <a:lnTo>
                  <a:pt x="128778" y="63246"/>
                </a:lnTo>
                <a:lnTo>
                  <a:pt x="97283" y="63246"/>
                </a:lnTo>
                <a:lnTo>
                  <a:pt x="97027" y="127066"/>
                </a:lnTo>
                <a:lnTo>
                  <a:pt x="128778" y="127254"/>
                </a:lnTo>
                <a:close/>
              </a:path>
              <a:path w="288289" h="190500">
                <a:moveTo>
                  <a:pt x="288036" y="96012"/>
                </a:moveTo>
                <a:lnTo>
                  <a:pt x="97536" y="0"/>
                </a:lnTo>
                <a:lnTo>
                  <a:pt x="97283" y="63246"/>
                </a:lnTo>
                <a:lnTo>
                  <a:pt x="128778" y="63246"/>
                </a:lnTo>
                <a:lnTo>
                  <a:pt x="128778" y="174689"/>
                </a:lnTo>
                <a:lnTo>
                  <a:pt x="288036" y="96012"/>
                </a:lnTo>
                <a:close/>
              </a:path>
            </a:pathLst>
          </a:custGeom>
          <a:solidFill>
            <a:srgbClr val="477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61195" y="1434846"/>
            <a:ext cx="285750" cy="190500"/>
          </a:xfrm>
          <a:custGeom>
            <a:avLst/>
            <a:gdLst/>
            <a:ahLst/>
            <a:cxnLst/>
            <a:rect l="l" t="t" r="r" b="b"/>
            <a:pathLst>
              <a:path w="285750" h="190500">
                <a:moveTo>
                  <a:pt x="127254" y="127254"/>
                </a:moveTo>
                <a:lnTo>
                  <a:pt x="127254" y="63246"/>
                </a:lnTo>
                <a:lnTo>
                  <a:pt x="0" y="63246"/>
                </a:lnTo>
                <a:lnTo>
                  <a:pt x="0" y="126492"/>
                </a:lnTo>
                <a:lnTo>
                  <a:pt x="127254" y="127254"/>
                </a:lnTo>
                <a:close/>
              </a:path>
              <a:path w="285750" h="190500">
                <a:moveTo>
                  <a:pt x="285750" y="95250"/>
                </a:moveTo>
                <a:lnTo>
                  <a:pt x="95250" y="0"/>
                </a:lnTo>
                <a:lnTo>
                  <a:pt x="95250" y="63246"/>
                </a:lnTo>
                <a:lnTo>
                  <a:pt x="127254" y="63246"/>
                </a:lnTo>
                <a:lnTo>
                  <a:pt x="127254" y="174498"/>
                </a:lnTo>
                <a:lnTo>
                  <a:pt x="285750" y="95250"/>
                </a:lnTo>
                <a:close/>
              </a:path>
              <a:path w="285750" h="190500">
                <a:moveTo>
                  <a:pt x="127254" y="174498"/>
                </a:moveTo>
                <a:lnTo>
                  <a:pt x="127254" y="127254"/>
                </a:lnTo>
                <a:lnTo>
                  <a:pt x="95250" y="127062"/>
                </a:lnTo>
                <a:lnTo>
                  <a:pt x="95250" y="190500"/>
                </a:lnTo>
                <a:lnTo>
                  <a:pt x="127254" y="174498"/>
                </a:lnTo>
                <a:close/>
              </a:path>
            </a:pathLst>
          </a:custGeom>
          <a:solidFill>
            <a:srgbClr val="477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18845" y="1468374"/>
            <a:ext cx="287655" cy="190500"/>
          </a:xfrm>
          <a:custGeom>
            <a:avLst/>
            <a:gdLst/>
            <a:ahLst/>
            <a:cxnLst/>
            <a:rect l="l" t="t" r="r" b="b"/>
            <a:pathLst>
              <a:path w="287654" h="190500">
                <a:moveTo>
                  <a:pt x="128777" y="127253"/>
                </a:moveTo>
                <a:lnTo>
                  <a:pt x="128777" y="64007"/>
                </a:lnTo>
                <a:lnTo>
                  <a:pt x="0" y="64007"/>
                </a:lnTo>
                <a:lnTo>
                  <a:pt x="0" y="127253"/>
                </a:lnTo>
                <a:lnTo>
                  <a:pt x="128777" y="127253"/>
                </a:lnTo>
                <a:close/>
              </a:path>
              <a:path w="287654" h="190500">
                <a:moveTo>
                  <a:pt x="287273" y="95249"/>
                </a:moveTo>
                <a:lnTo>
                  <a:pt x="96773" y="0"/>
                </a:lnTo>
                <a:lnTo>
                  <a:pt x="96773" y="64007"/>
                </a:lnTo>
                <a:lnTo>
                  <a:pt x="128777" y="64007"/>
                </a:lnTo>
                <a:lnTo>
                  <a:pt x="128777" y="174497"/>
                </a:lnTo>
                <a:lnTo>
                  <a:pt x="287273" y="95249"/>
                </a:lnTo>
                <a:close/>
              </a:path>
              <a:path w="287654" h="190500">
                <a:moveTo>
                  <a:pt x="128777" y="174497"/>
                </a:moveTo>
                <a:lnTo>
                  <a:pt x="128777" y="127253"/>
                </a:lnTo>
                <a:lnTo>
                  <a:pt x="96773" y="127253"/>
                </a:lnTo>
                <a:lnTo>
                  <a:pt x="96773" y="190499"/>
                </a:lnTo>
                <a:lnTo>
                  <a:pt x="128777" y="174497"/>
                </a:lnTo>
                <a:close/>
              </a:path>
            </a:pathLst>
          </a:custGeom>
          <a:solidFill>
            <a:srgbClr val="477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85099" y="1992630"/>
            <a:ext cx="1954669" cy="19411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85100" y="1987295"/>
            <a:ext cx="1959622" cy="1946530"/>
          </a:xfrm>
          <a:custGeom>
            <a:avLst/>
            <a:gdLst/>
            <a:ahLst/>
            <a:cxnLst/>
            <a:rect l="l" t="t" r="r" b="b"/>
            <a:pathLst>
              <a:path w="2116454" h="2152650">
                <a:moveTo>
                  <a:pt x="2116074" y="2010156"/>
                </a:moveTo>
                <a:lnTo>
                  <a:pt x="2116074" y="142493"/>
                </a:lnTo>
                <a:lnTo>
                  <a:pt x="2115312" y="134873"/>
                </a:lnTo>
                <a:lnTo>
                  <a:pt x="2104921" y="93318"/>
                </a:lnTo>
                <a:lnTo>
                  <a:pt x="2083419" y="56992"/>
                </a:lnTo>
                <a:lnTo>
                  <a:pt x="2052938" y="28031"/>
                </a:lnTo>
                <a:lnTo>
                  <a:pt x="2015614" y="8575"/>
                </a:lnTo>
                <a:lnTo>
                  <a:pt x="1973580" y="761"/>
                </a:lnTo>
                <a:lnTo>
                  <a:pt x="1965960" y="0"/>
                </a:lnTo>
                <a:lnTo>
                  <a:pt x="150114" y="0"/>
                </a:lnTo>
                <a:lnTo>
                  <a:pt x="106945" y="6778"/>
                </a:lnTo>
                <a:lnTo>
                  <a:pt x="68962" y="24332"/>
                </a:lnTo>
                <a:lnTo>
                  <a:pt x="37704" y="51297"/>
                </a:lnTo>
                <a:lnTo>
                  <a:pt x="14712" y="86313"/>
                </a:lnTo>
                <a:lnTo>
                  <a:pt x="1523" y="128015"/>
                </a:lnTo>
                <a:lnTo>
                  <a:pt x="0" y="143255"/>
                </a:lnTo>
                <a:lnTo>
                  <a:pt x="0" y="2010918"/>
                </a:lnTo>
                <a:lnTo>
                  <a:pt x="762" y="2018538"/>
                </a:lnTo>
                <a:lnTo>
                  <a:pt x="2286" y="2026158"/>
                </a:lnTo>
                <a:lnTo>
                  <a:pt x="3048" y="2033015"/>
                </a:lnTo>
                <a:lnTo>
                  <a:pt x="9906" y="2055803"/>
                </a:lnTo>
                <a:lnTo>
                  <a:pt x="9906" y="143255"/>
                </a:lnTo>
                <a:lnTo>
                  <a:pt x="10667" y="136397"/>
                </a:lnTo>
                <a:lnTo>
                  <a:pt x="19622" y="98797"/>
                </a:lnTo>
                <a:lnTo>
                  <a:pt x="43456" y="59110"/>
                </a:lnTo>
                <a:lnTo>
                  <a:pt x="77723" y="30479"/>
                </a:lnTo>
                <a:lnTo>
                  <a:pt x="93142" y="21736"/>
                </a:lnTo>
                <a:lnTo>
                  <a:pt x="112328" y="15135"/>
                </a:lnTo>
                <a:lnTo>
                  <a:pt x="132309" y="11063"/>
                </a:lnTo>
                <a:lnTo>
                  <a:pt x="150114" y="9905"/>
                </a:lnTo>
                <a:lnTo>
                  <a:pt x="1974342" y="9990"/>
                </a:lnTo>
                <a:lnTo>
                  <a:pt x="2028768" y="24539"/>
                </a:lnTo>
                <a:lnTo>
                  <a:pt x="2068034" y="53620"/>
                </a:lnTo>
                <a:lnTo>
                  <a:pt x="2095125" y="94373"/>
                </a:lnTo>
                <a:lnTo>
                  <a:pt x="2106930" y="143255"/>
                </a:lnTo>
                <a:lnTo>
                  <a:pt x="2106930" y="2054467"/>
                </a:lnTo>
                <a:lnTo>
                  <a:pt x="2107833" y="2052719"/>
                </a:lnTo>
                <a:lnTo>
                  <a:pt x="2116074" y="2010156"/>
                </a:lnTo>
                <a:close/>
              </a:path>
              <a:path w="2116454" h="2152650">
                <a:moveTo>
                  <a:pt x="2106930" y="2054467"/>
                </a:moveTo>
                <a:lnTo>
                  <a:pt x="2106930" y="2010156"/>
                </a:lnTo>
                <a:lnTo>
                  <a:pt x="2106168" y="2017014"/>
                </a:lnTo>
                <a:lnTo>
                  <a:pt x="2092268" y="2065264"/>
                </a:lnTo>
                <a:lnTo>
                  <a:pt x="2063338" y="2104567"/>
                </a:lnTo>
                <a:lnTo>
                  <a:pt x="2022677" y="2131717"/>
                </a:lnTo>
                <a:lnTo>
                  <a:pt x="1973580" y="2143506"/>
                </a:lnTo>
                <a:lnTo>
                  <a:pt x="150114" y="2143506"/>
                </a:lnTo>
                <a:lnTo>
                  <a:pt x="100969" y="2134680"/>
                </a:lnTo>
                <a:lnTo>
                  <a:pt x="58607" y="2109344"/>
                </a:lnTo>
                <a:lnTo>
                  <a:pt x="27327" y="2071180"/>
                </a:lnTo>
                <a:lnTo>
                  <a:pt x="11430" y="2023871"/>
                </a:lnTo>
                <a:lnTo>
                  <a:pt x="9906" y="2010156"/>
                </a:lnTo>
                <a:lnTo>
                  <a:pt x="9906" y="2055803"/>
                </a:lnTo>
                <a:lnTo>
                  <a:pt x="36868" y="2101485"/>
                </a:lnTo>
                <a:lnTo>
                  <a:pt x="66294" y="2127504"/>
                </a:lnTo>
                <a:lnTo>
                  <a:pt x="109766" y="2147396"/>
                </a:lnTo>
                <a:lnTo>
                  <a:pt x="150114" y="2152650"/>
                </a:lnTo>
                <a:lnTo>
                  <a:pt x="1974342" y="2152650"/>
                </a:lnTo>
                <a:lnTo>
                  <a:pt x="1981200" y="2151888"/>
                </a:lnTo>
                <a:lnTo>
                  <a:pt x="2023401" y="2141785"/>
                </a:lnTo>
                <a:lnTo>
                  <a:pt x="2059743" y="2120547"/>
                </a:lnTo>
                <a:lnTo>
                  <a:pt x="2088471" y="2090187"/>
                </a:lnTo>
                <a:lnTo>
                  <a:pt x="2106930" y="2054467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928100" y="2867025"/>
            <a:ext cx="71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Droid Sans Fallback"/>
                <a:cs typeface="Droid Sans Fallback"/>
              </a:rPr>
              <a:t>校務處</a:t>
            </a:r>
          </a:p>
        </p:txBody>
      </p:sp>
      <p:sp>
        <p:nvSpPr>
          <p:cNvPr id="38" name="object 38"/>
          <p:cNvSpPr/>
          <p:nvPr/>
        </p:nvSpPr>
        <p:spPr>
          <a:xfrm>
            <a:off x="8164715" y="2061210"/>
            <a:ext cx="885444" cy="8069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83715" y="3227832"/>
            <a:ext cx="1857756" cy="6614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79143" y="3222498"/>
            <a:ext cx="1866900" cy="672465"/>
          </a:xfrm>
          <a:custGeom>
            <a:avLst/>
            <a:gdLst/>
            <a:ahLst/>
            <a:cxnLst/>
            <a:rect l="l" t="t" r="r" b="b"/>
            <a:pathLst>
              <a:path w="1866900" h="672464">
                <a:moveTo>
                  <a:pt x="1866900" y="625601"/>
                </a:moveTo>
                <a:lnTo>
                  <a:pt x="1866900" y="44957"/>
                </a:lnTo>
                <a:lnTo>
                  <a:pt x="1866138" y="40385"/>
                </a:lnTo>
                <a:lnTo>
                  <a:pt x="1836914" y="4483"/>
                </a:lnTo>
                <a:lnTo>
                  <a:pt x="1816608" y="0"/>
                </a:lnTo>
                <a:lnTo>
                  <a:pt x="50291" y="0"/>
                </a:lnTo>
                <a:lnTo>
                  <a:pt x="9333" y="21513"/>
                </a:lnTo>
                <a:lnTo>
                  <a:pt x="761" y="41147"/>
                </a:lnTo>
                <a:lnTo>
                  <a:pt x="761" y="45719"/>
                </a:lnTo>
                <a:lnTo>
                  <a:pt x="0" y="51053"/>
                </a:lnTo>
                <a:lnTo>
                  <a:pt x="0" y="621029"/>
                </a:lnTo>
                <a:lnTo>
                  <a:pt x="762" y="626363"/>
                </a:lnTo>
                <a:lnTo>
                  <a:pt x="1524" y="630935"/>
                </a:lnTo>
                <a:lnTo>
                  <a:pt x="2286" y="636269"/>
                </a:lnTo>
                <a:lnTo>
                  <a:pt x="4572" y="640841"/>
                </a:lnTo>
                <a:lnTo>
                  <a:pt x="6096" y="645413"/>
                </a:lnTo>
                <a:lnTo>
                  <a:pt x="9906" y="650176"/>
                </a:lnTo>
                <a:lnTo>
                  <a:pt x="9906" y="46481"/>
                </a:lnTo>
                <a:lnTo>
                  <a:pt x="28194" y="16763"/>
                </a:lnTo>
                <a:lnTo>
                  <a:pt x="31242" y="14477"/>
                </a:lnTo>
                <a:lnTo>
                  <a:pt x="37465" y="11734"/>
                </a:lnTo>
                <a:lnTo>
                  <a:pt x="44145" y="9385"/>
                </a:lnTo>
                <a:lnTo>
                  <a:pt x="50292" y="9848"/>
                </a:lnTo>
                <a:lnTo>
                  <a:pt x="1821180" y="9905"/>
                </a:lnTo>
                <a:lnTo>
                  <a:pt x="1854165" y="34349"/>
                </a:lnTo>
                <a:lnTo>
                  <a:pt x="1857756" y="51053"/>
                </a:lnTo>
                <a:lnTo>
                  <a:pt x="1857756" y="648677"/>
                </a:lnTo>
                <a:lnTo>
                  <a:pt x="1862580" y="641170"/>
                </a:lnTo>
                <a:lnTo>
                  <a:pt x="1866900" y="625601"/>
                </a:lnTo>
                <a:close/>
              </a:path>
              <a:path w="1866900" h="672464">
                <a:moveTo>
                  <a:pt x="1857756" y="648677"/>
                </a:moveTo>
                <a:lnTo>
                  <a:pt x="1857756" y="621029"/>
                </a:lnTo>
                <a:lnTo>
                  <a:pt x="1856994" y="625601"/>
                </a:lnTo>
                <a:lnTo>
                  <a:pt x="1856994" y="629411"/>
                </a:lnTo>
                <a:lnTo>
                  <a:pt x="1851630" y="641672"/>
                </a:lnTo>
                <a:lnTo>
                  <a:pt x="1843778" y="651324"/>
                </a:lnTo>
                <a:lnTo>
                  <a:pt x="1833389" y="658020"/>
                </a:lnTo>
                <a:lnTo>
                  <a:pt x="1820418" y="661415"/>
                </a:lnTo>
                <a:lnTo>
                  <a:pt x="50292" y="661415"/>
                </a:lnTo>
                <a:lnTo>
                  <a:pt x="37243" y="659518"/>
                </a:lnTo>
                <a:lnTo>
                  <a:pt x="26041" y="653543"/>
                </a:lnTo>
                <a:lnTo>
                  <a:pt x="17248" y="644265"/>
                </a:lnTo>
                <a:lnTo>
                  <a:pt x="11430" y="632459"/>
                </a:lnTo>
                <a:lnTo>
                  <a:pt x="9906" y="624839"/>
                </a:lnTo>
                <a:lnTo>
                  <a:pt x="9906" y="650176"/>
                </a:lnTo>
                <a:lnTo>
                  <a:pt x="43040" y="672160"/>
                </a:lnTo>
                <a:lnTo>
                  <a:pt x="50292" y="671321"/>
                </a:lnTo>
                <a:lnTo>
                  <a:pt x="1821942" y="671321"/>
                </a:lnTo>
                <a:lnTo>
                  <a:pt x="1827276" y="670559"/>
                </a:lnTo>
                <a:lnTo>
                  <a:pt x="1842168" y="664335"/>
                </a:lnTo>
                <a:lnTo>
                  <a:pt x="1854136" y="654310"/>
                </a:lnTo>
                <a:lnTo>
                  <a:pt x="1857756" y="648677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922641" y="3263900"/>
            <a:ext cx="1625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0070" marR="5080" indent="-5480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Droid Sans Fallback"/>
                <a:cs typeface="Droid Sans Fallback"/>
              </a:rPr>
              <a:t>查看繳費情況及 紀錄</a:t>
            </a:r>
            <a:endParaRPr sz="1800">
              <a:latin typeface="Droid Sans Fallback"/>
              <a:cs typeface="Droid Sans Fallback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847217" y="4888991"/>
            <a:ext cx="2892552" cy="16603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61300" y="5991225"/>
            <a:ext cx="1696224" cy="1143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61300" y="5991225"/>
            <a:ext cx="1705610" cy="1152525"/>
          </a:xfrm>
          <a:custGeom>
            <a:avLst/>
            <a:gdLst/>
            <a:ahLst/>
            <a:cxnLst/>
            <a:rect l="l" t="t" r="r" b="b"/>
            <a:pathLst>
              <a:path w="1705609" h="1152525">
                <a:moveTo>
                  <a:pt x="1705356" y="1076706"/>
                </a:moveTo>
                <a:lnTo>
                  <a:pt x="1705356" y="74676"/>
                </a:lnTo>
                <a:lnTo>
                  <a:pt x="1703832" y="66294"/>
                </a:lnTo>
                <a:lnTo>
                  <a:pt x="1693831" y="40978"/>
                </a:lnTo>
                <a:lnTo>
                  <a:pt x="1677700" y="21083"/>
                </a:lnTo>
                <a:lnTo>
                  <a:pt x="1656156" y="7220"/>
                </a:lnTo>
                <a:lnTo>
                  <a:pt x="1629918" y="0"/>
                </a:lnTo>
                <a:lnTo>
                  <a:pt x="83820" y="0"/>
                </a:lnTo>
                <a:lnTo>
                  <a:pt x="34156" y="16049"/>
                </a:lnTo>
                <a:lnTo>
                  <a:pt x="3809" y="58674"/>
                </a:lnTo>
                <a:lnTo>
                  <a:pt x="0" y="83058"/>
                </a:lnTo>
                <a:lnTo>
                  <a:pt x="0" y="1069086"/>
                </a:lnTo>
                <a:lnTo>
                  <a:pt x="9906" y="1107169"/>
                </a:lnTo>
                <a:lnTo>
                  <a:pt x="9906" y="75438"/>
                </a:lnTo>
                <a:lnTo>
                  <a:pt x="11429" y="68580"/>
                </a:lnTo>
                <a:lnTo>
                  <a:pt x="29332" y="32465"/>
                </a:lnTo>
                <a:lnTo>
                  <a:pt x="65779" y="11225"/>
                </a:lnTo>
                <a:lnTo>
                  <a:pt x="1621536" y="9144"/>
                </a:lnTo>
                <a:lnTo>
                  <a:pt x="1629918" y="9906"/>
                </a:lnTo>
                <a:lnTo>
                  <a:pt x="1676895" y="33870"/>
                </a:lnTo>
                <a:lnTo>
                  <a:pt x="1695450" y="76200"/>
                </a:lnTo>
                <a:lnTo>
                  <a:pt x="1696212" y="83820"/>
                </a:lnTo>
                <a:lnTo>
                  <a:pt x="1696212" y="1105759"/>
                </a:lnTo>
                <a:lnTo>
                  <a:pt x="1698249" y="1102631"/>
                </a:lnTo>
                <a:lnTo>
                  <a:pt x="1705356" y="1076706"/>
                </a:lnTo>
                <a:close/>
              </a:path>
              <a:path w="1705609" h="1152525">
                <a:moveTo>
                  <a:pt x="1696212" y="1105759"/>
                </a:moveTo>
                <a:lnTo>
                  <a:pt x="1696212" y="1068324"/>
                </a:lnTo>
                <a:lnTo>
                  <a:pt x="1695450" y="1076706"/>
                </a:lnTo>
                <a:lnTo>
                  <a:pt x="1694688" y="1083564"/>
                </a:lnTo>
                <a:lnTo>
                  <a:pt x="1671413" y="1123626"/>
                </a:lnTo>
                <a:lnTo>
                  <a:pt x="1629156" y="1142238"/>
                </a:lnTo>
                <a:lnTo>
                  <a:pt x="83820" y="1143000"/>
                </a:lnTo>
                <a:lnTo>
                  <a:pt x="60161" y="1138931"/>
                </a:lnTo>
                <a:lnTo>
                  <a:pt x="23603" y="1111792"/>
                </a:lnTo>
                <a:lnTo>
                  <a:pt x="9906" y="1075944"/>
                </a:lnTo>
                <a:lnTo>
                  <a:pt x="9906" y="1107169"/>
                </a:lnTo>
                <a:lnTo>
                  <a:pt x="37338" y="1138428"/>
                </a:lnTo>
                <a:lnTo>
                  <a:pt x="75438" y="1152144"/>
                </a:lnTo>
                <a:lnTo>
                  <a:pt x="1630680" y="1152144"/>
                </a:lnTo>
                <a:lnTo>
                  <a:pt x="1639062" y="1150620"/>
                </a:lnTo>
                <a:lnTo>
                  <a:pt x="1664034" y="1140681"/>
                </a:lnTo>
                <a:lnTo>
                  <a:pt x="1684120" y="1124321"/>
                </a:lnTo>
                <a:lnTo>
                  <a:pt x="1696212" y="1105759"/>
                </a:lnTo>
                <a:close/>
              </a:path>
            </a:pathLst>
          </a:custGeom>
          <a:solidFill>
            <a:srgbClr val="FFBF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013700" y="6219825"/>
            <a:ext cx="14446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marR="5080" indent="-47625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Droid Sans Fallback"/>
                <a:cs typeface="Droid Sans Fallback"/>
              </a:rPr>
              <a:t>可在</a:t>
            </a:r>
            <a:r>
              <a:rPr sz="1800" spc="-10" dirty="0">
                <a:latin typeface="Verdana"/>
                <a:cs typeface="Verdana"/>
              </a:rPr>
              <a:t>eClass</a:t>
            </a:r>
            <a:r>
              <a:rPr sz="1800" dirty="0">
                <a:latin typeface="Droid Sans Fallback"/>
                <a:cs typeface="Droid Sans Fallback"/>
              </a:rPr>
              <a:t>內 即時檢視子女 繳費的記錄</a:t>
            </a:r>
          </a:p>
        </p:txBody>
      </p:sp>
      <p:sp>
        <p:nvSpPr>
          <p:cNvPr id="46" name="object 46"/>
          <p:cNvSpPr/>
          <p:nvPr/>
        </p:nvSpPr>
        <p:spPr>
          <a:xfrm>
            <a:off x="7099300" y="5610225"/>
            <a:ext cx="615695" cy="8526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175500" y="6448425"/>
            <a:ext cx="484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0000"/>
                </a:solidFill>
                <a:latin typeface="Droid Sans Fallback"/>
                <a:cs typeface="Droid Sans Fallback"/>
              </a:rPr>
              <a:t>家長</a:t>
            </a:r>
            <a:endParaRPr sz="1800" dirty="0">
              <a:latin typeface="Droid Sans Fallback"/>
              <a:cs typeface="Droid Sans Fallback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003689" y="2827782"/>
            <a:ext cx="351790" cy="190500"/>
          </a:xfrm>
          <a:custGeom>
            <a:avLst/>
            <a:gdLst/>
            <a:ahLst/>
            <a:cxnLst/>
            <a:rect l="l" t="t" r="r" b="b"/>
            <a:pathLst>
              <a:path w="351789" h="190500">
                <a:moveTo>
                  <a:pt x="192786" y="126492"/>
                </a:moveTo>
                <a:lnTo>
                  <a:pt x="192786" y="63246"/>
                </a:lnTo>
                <a:lnTo>
                  <a:pt x="0" y="63246"/>
                </a:lnTo>
                <a:lnTo>
                  <a:pt x="0" y="126492"/>
                </a:lnTo>
                <a:lnTo>
                  <a:pt x="192786" y="126492"/>
                </a:lnTo>
                <a:close/>
              </a:path>
              <a:path w="351789" h="190500">
                <a:moveTo>
                  <a:pt x="351281" y="95250"/>
                </a:moveTo>
                <a:lnTo>
                  <a:pt x="160781" y="0"/>
                </a:lnTo>
                <a:lnTo>
                  <a:pt x="160781" y="63246"/>
                </a:lnTo>
                <a:lnTo>
                  <a:pt x="192786" y="63246"/>
                </a:lnTo>
                <a:lnTo>
                  <a:pt x="192786" y="174497"/>
                </a:lnTo>
                <a:lnTo>
                  <a:pt x="351281" y="95250"/>
                </a:lnTo>
                <a:close/>
              </a:path>
              <a:path w="351789" h="190500">
                <a:moveTo>
                  <a:pt x="192786" y="174497"/>
                </a:moveTo>
                <a:lnTo>
                  <a:pt x="192786" y="126492"/>
                </a:lnTo>
                <a:lnTo>
                  <a:pt x="160782" y="126492"/>
                </a:lnTo>
                <a:lnTo>
                  <a:pt x="160782" y="190500"/>
                </a:lnTo>
                <a:lnTo>
                  <a:pt x="192786" y="174497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04345" y="2823972"/>
            <a:ext cx="436880" cy="189865"/>
          </a:xfrm>
          <a:custGeom>
            <a:avLst/>
            <a:gdLst/>
            <a:ahLst/>
            <a:cxnLst/>
            <a:rect l="l" t="t" r="r" b="b"/>
            <a:pathLst>
              <a:path w="436879" h="189864">
                <a:moveTo>
                  <a:pt x="246640" y="126925"/>
                </a:moveTo>
                <a:lnTo>
                  <a:pt x="245614" y="63007"/>
                </a:lnTo>
                <a:lnTo>
                  <a:pt x="0" y="67055"/>
                </a:lnTo>
                <a:lnTo>
                  <a:pt x="1524" y="130301"/>
                </a:lnTo>
                <a:lnTo>
                  <a:pt x="246640" y="126925"/>
                </a:lnTo>
                <a:close/>
              </a:path>
              <a:path w="436879" h="189864">
                <a:moveTo>
                  <a:pt x="436626" y="92201"/>
                </a:moveTo>
                <a:lnTo>
                  <a:pt x="244602" y="0"/>
                </a:lnTo>
                <a:lnTo>
                  <a:pt x="245614" y="63007"/>
                </a:lnTo>
                <a:lnTo>
                  <a:pt x="277368" y="62483"/>
                </a:lnTo>
                <a:lnTo>
                  <a:pt x="278130" y="126491"/>
                </a:lnTo>
                <a:lnTo>
                  <a:pt x="278130" y="174006"/>
                </a:lnTo>
                <a:lnTo>
                  <a:pt x="436626" y="92201"/>
                </a:lnTo>
                <a:close/>
              </a:path>
              <a:path w="436879" h="189864">
                <a:moveTo>
                  <a:pt x="278130" y="126491"/>
                </a:moveTo>
                <a:lnTo>
                  <a:pt x="277368" y="62483"/>
                </a:lnTo>
                <a:lnTo>
                  <a:pt x="245614" y="63007"/>
                </a:lnTo>
                <a:lnTo>
                  <a:pt x="246640" y="126925"/>
                </a:lnTo>
                <a:lnTo>
                  <a:pt x="278130" y="126491"/>
                </a:lnTo>
                <a:close/>
              </a:path>
              <a:path w="436879" h="189864">
                <a:moveTo>
                  <a:pt x="278130" y="174006"/>
                </a:moveTo>
                <a:lnTo>
                  <a:pt x="278130" y="126491"/>
                </a:lnTo>
                <a:lnTo>
                  <a:pt x="246640" y="126925"/>
                </a:lnTo>
                <a:lnTo>
                  <a:pt x="247650" y="189737"/>
                </a:lnTo>
                <a:lnTo>
                  <a:pt x="278130" y="174006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05357" y="2823210"/>
            <a:ext cx="364490" cy="190500"/>
          </a:xfrm>
          <a:custGeom>
            <a:avLst/>
            <a:gdLst/>
            <a:ahLst/>
            <a:cxnLst/>
            <a:rect l="l" t="t" r="r" b="b"/>
            <a:pathLst>
              <a:path w="364490" h="190500">
                <a:moveTo>
                  <a:pt x="174502" y="63294"/>
                </a:moveTo>
                <a:lnTo>
                  <a:pt x="1524" y="59436"/>
                </a:lnTo>
                <a:lnTo>
                  <a:pt x="0" y="123444"/>
                </a:lnTo>
                <a:lnTo>
                  <a:pt x="172966" y="127301"/>
                </a:lnTo>
                <a:lnTo>
                  <a:pt x="174502" y="63294"/>
                </a:lnTo>
                <a:close/>
              </a:path>
              <a:path w="364490" h="190500">
                <a:moveTo>
                  <a:pt x="206502" y="174013"/>
                </a:moveTo>
                <a:lnTo>
                  <a:pt x="206502" y="64008"/>
                </a:lnTo>
                <a:lnTo>
                  <a:pt x="204978" y="128016"/>
                </a:lnTo>
                <a:lnTo>
                  <a:pt x="172966" y="127301"/>
                </a:lnTo>
                <a:lnTo>
                  <a:pt x="171450" y="190500"/>
                </a:lnTo>
                <a:lnTo>
                  <a:pt x="206502" y="174013"/>
                </a:lnTo>
                <a:close/>
              </a:path>
              <a:path w="364490" h="190500">
                <a:moveTo>
                  <a:pt x="206502" y="64008"/>
                </a:moveTo>
                <a:lnTo>
                  <a:pt x="174502" y="63294"/>
                </a:lnTo>
                <a:lnTo>
                  <a:pt x="172966" y="127301"/>
                </a:lnTo>
                <a:lnTo>
                  <a:pt x="204978" y="128016"/>
                </a:lnTo>
                <a:lnTo>
                  <a:pt x="206502" y="64008"/>
                </a:lnTo>
                <a:close/>
              </a:path>
              <a:path w="364490" h="190500">
                <a:moveTo>
                  <a:pt x="364236" y="99822"/>
                </a:moveTo>
                <a:lnTo>
                  <a:pt x="176022" y="0"/>
                </a:lnTo>
                <a:lnTo>
                  <a:pt x="174502" y="63294"/>
                </a:lnTo>
                <a:lnTo>
                  <a:pt x="206502" y="64008"/>
                </a:lnTo>
                <a:lnTo>
                  <a:pt x="206502" y="174013"/>
                </a:lnTo>
                <a:lnTo>
                  <a:pt x="364236" y="99822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37300" y="4924425"/>
            <a:ext cx="767715" cy="617220"/>
          </a:xfrm>
          <a:custGeom>
            <a:avLst/>
            <a:gdLst/>
            <a:ahLst/>
            <a:cxnLst/>
            <a:rect l="l" t="t" r="r" b="b"/>
            <a:pathLst>
              <a:path w="767715" h="617220">
                <a:moveTo>
                  <a:pt x="637970" y="473995"/>
                </a:moveTo>
                <a:lnTo>
                  <a:pt x="39624" y="0"/>
                </a:lnTo>
                <a:lnTo>
                  <a:pt x="0" y="49530"/>
                </a:lnTo>
                <a:lnTo>
                  <a:pt x="598113" y="524072"/>
                </a:lnTo>
                <a:lnTo>
                  <a:pt x="637970" y="473995"/>
                </a:lnTo>
                <a:close/>
              </a:path>
              <a:path w="767715" h="617220">
                <a:moveTo>
                  <a:pt x="662940" y="595503"/>
                </a:moveTo>
                <a:lnTo>
                  <a:pt x="662940" y="493776"/>
                </a:lnTo>
                <a:lnTo>
                  <a:pt x="623316" y="544068"/>
                </a:lnTo>
                <a:lnTo>
                  <a:pt x="598113" y="524072"/>
                </a:lnTo>
                <a:lnTo>
                  <a:pt x="558546" y="573786"/>
                </a:lnTo>
                <a:lnTo>
                  <a:pt x="662940" y="595503"/>
                </a:lnTo>
                <a:close/>
              </a:path>
              <a:path w="767715" h="617220">
                <a:moveTo>
                  <a:pt x="662940" y="493776"/>
                </a:moveTo>
                <a:lnTo>
                  <a:pt x="637970" y="473995"/>
                </a:lnTo>
                <a:lnTo>
                  <a:pt x="598113" y="524072"/>
                </a:lnTo>
                <a:lnTo>
                  <a:pt x="623316" y="544068"/>
                </a:lnTo>
                <a:lnTo>
                  <a:pt x="662940" y="493776"/>
                </a:lnTo>
                <a:close/>
              </a:path>
              <a:path w="767715" h="617220">
                <a:moveTo>
                  <a:pt x="767334" y="617220"/>
                </a:moveTo>
                <a:lnTo>
                  <a:pt x="677418" y="424434"/>
                </a:lnTo>
                <a:lnTo>
                  <a:pt x="637970" y="473995"/>
                </a:lnTo>
                <a:lnTo>
                  <a:pt x="662940" y="493776"/>
                </a:lnTo>
                <a:lnTo>
                  <a:pt x="662940" y="595503"/>
                </a:lnTo>
                <a:lnTo>
                  <a:pt x="767334" y="61722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21621" y="552450"/>
            <a:ext cx="4566285" cy="571500"/>
          </a:xfrm>
          <a:custGeom>
            <a:avLst/>
            <a:gdLst/>
            <a:ahLst/>
            <a:cxnLst/>
            <a:rect l="l" t="t" r="r" b="b"/>
            <a:pathLst>
              <a:path w="4566284" h="571500">
                <a:moveTo>
                  <a:pt x="4565904" y="476249"/>
                </a:moveTo>
                <a:lnTo>
                  <a:pt x="4565904" y="95249"/>
                </a:lnTo>
                <a:lnTo>
                  <a:pt x="4558414" y="58185"/>
                </a:lnTo>
                <a:lnTo>
                  <a:pt x="4537995" y="27908"/>
                </a:lnTo>
                <a:lnTo>
                  <a:pt x="4507718" y="7489"/>
                </a:lnTo>
                <a:lnTo>
                  <a:pt x="4470654" y="0"/>
                </a:lnTo>
                <a:lnTo>
                  <a:pt x="95249" y="0"/>
                </a:lnTo>
                <a:lnTo>
                  <a:pt x="58185" y="7489"/>
                </a:lnTo>
                <a:lnTo>
                  <a:pt x="27908" y="27908"/>
                </a:lnTo>
                <a:lnTo>
                  <a:pt x="7489" y="58185"/>
                </a:lnTo>
                <a:lnTo>
                  <a:pt x="0" y="95250"/>
                </a:lnTo>
                <a:lnTo>
                  <a:pt x="0" y="476250"/>
                </a:lnTo>
                <a:lnTo>
                  <a:pt x="7489" y="513314"/>
                </a:lnTo>
                <a:lnTo>
                  <a:pt x="27908" y="543591"/>
                </a:lnTo>
                <a:lnTo>
                  <a:pt x="58185" y="564010"/>
                </a:lnTo>
                <a:lnTo>
                  <a:pt x="95250" y="571500"/>
                </a:lnTo>
                <a:lnTo>
                  <a:pt x="4470654" y="571499"/>
                </a:lnTo>
                <a:lnTo>
                  <a:pt x="4507718" y="564010"/>
                </a:lnTo>
                <a:lnTo>
                  <a:pt x="4537995" y="543591"/>
                </a:lnTo>
                <a:lnTo>
                  <a:pt x="4558414" y="513314"/>
                </a:lnTo>
                <a:lnTo>
                  <a:pt x="4565904" y="476249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17049" y="547116"/>
            <a:ext cx="4575175" cy="581660"/>
          </a:xfrm>
          <a:custGeom>
            <a:avLst/>
            <a:gdLst/>
            <a:ahLst/>
            <a:cxnLst/>
            <a:rect l="l" t="t" r="r" b="b"/>
            <a:pathLst>
              <a:path w="4575175" h="581660">
                <a:moveTo>
                  <a:pt x="4575048" y="491490"/>
                </a:moveTo>
                <a:lnTo>
                  <a:pt x="4575048" y="89916"/>
                </a:lnTo>
                <a:lnTo>
                  <a:pt x="4572762" y="80010"/>
                </a:lnTo>
                <a:lnTo>
                  <a:pt x="4542062" y="26041"/>
                </a:lnTo>
                <a:lnTo>
                  <a:pt x="4485132" y="762"/>
                </a:lnTo>
                <a:lnTo>
                  <a:pt x="4475226" y="0"/>
                </a:lnTo>
                <a:lnTo>
                  <a:pt x="99822" y="0"/>
                </a:lnTo>
                <a:lnTo>
                  <a:pt x="40624" y="19964"/>
                </a:lnTo>
                <a:lnTo>
                  <a:pt x="4571" y="70866"/>
                </a:lnTo>
                <a:lnTo>
                  <a:pt x="0" y="100584"/>
                </a:lnTo>
                <a:lnTo>
                  <a:pt x="0" y="481584"/>
                </a:lnTo>
                <a:lnTo>
                  <a:pt x="7620" y="520446"/>
                </a:lnTo>
                <a:lnTo>
                  <a:pt x="9906" y="524804"/>
                </a:lnTo>
                <a:lnTo>
                  <a:pt x="9906" y="90678"/>
                </a:lnTo>
                <a:lnTo>
                  <a:pt x="11429" y="81534"/>
                </a:lnTo>
                <a:lnTo>
                  <a:pt x="27689" y="46077"/>
                </a:lnTo>
                <a:lnTo>
                  <a:pt x="57150" y="20574"/>
                </a:lnTo>
                <a:lnTo>
                  <a:pt x="99822" y="9915"/>
                </a:lnTo>
                <a:lnTo>
                  <a:pt x="4475226" y="9906"/>
                </a:lnTo>
                <a:lnTo>
                  <a:pt x="4493514" y="11430"/>
                </a:lnTo>
                <a:lnTo>
                  <a:pt x="4542424" y="39652"/>
                </a:lnTo>
                <a:lnTo>
                  <a:pt x="4565142" y="91440"/>
                </a:lnTo>
                <a:lnTo>
                  <a:pt x="4565904" y="100584"/>
                </a:lnTo>
                <a:lnTo>
                  <a:pt x="4565904" y="522815"/>
                </a:lnTo>
                <a:lnTo>
                  <a:pt x="4566180" y="522386"/>
                </a:lnTo>
                <a:lnTo>
                  <a:pt x="4575048" y="491490"/>
                </a:lnTo>
                <a:close/>
              </a:path>
              <a:path w="4575175" h="581660">
                <a:moveTo>
                  <a:pt x="4565904" y="522815"/>
                </a:moveTo>
                <a:lnTo>
                  <a:pt x="4565904" y="481584"/>
                </a:lnTo>
                <a:lnTo>
                  <a:pt x="4565142" y="490728"/>
                </a:lnTo>
                <a:lnTo>
                  <a:pt x="4563618" y="499872"/>
                </a:lnTo>
                <a:lnTo>
                  <a:pt x="4535566" y="548454"/>
                </a:lnTo>
                <a:lnTo>
                  <a:pt x="4484370" y="571500"/>
                </a:lnTo>
                <a:lnTo>
                  <a:pt x="99822" y="571500"/>
                </a:lnTo>
                <a:lnTo>
                  <a:pt x="71650" y="567343"/>
                </a:lnTo>
                <a:lnTo>
                  <a:pt x="26378" y="533770"/>
                </a:lnTo>
                <a:lnTo>
                  <a:pt x="9906" y="490728"/>
                </a:lnTo>
                <a:lnTo>
                  <a:pt x="9906" y="524804"/>
                </a:lnTo>
                <a:lnTo>
                  <a:pt x="36576" y="558546"/>
                </a:lnTo>
                <a:lnTo>
                  <a:pt x="75423" y="578091"/>
                </a:lnTo>
                <a:lnTo>
                  <a:pt x="99822" y="581406"/>
                </a:lnTo>
                <a:lnTo>
                  <a:pt x="4475226" y="581406"/>
                </a:lnTo>
                <a:lnTo>
                  <a:pt x="4485894" y="580644"/>
                </a:lnTo>
                <a:lnTo>
                  <a:pt x="4495800" y="579120"/>
                </a:lnTo>
                <a:lnTo>
                  <a:pt x="4525884" y="567533"/>
                </a:lnTo>
                <a:lnTo>
                  <a:pt x="4549568" y="548178"/>
                </a:lnTo>
                <a:lnTo>
                  <a:pt x="4565904" y="52281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3657727" y="554227"/>
            <a:ext cx="369442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u="none" spc="5" dirty="0">
                <a:solidFill>
                  <a:srgbClr val="FFFF00"/>
                </a:solidFill>
              </a:rPr>
              <a:t>家長增值及繳費流程</a:t>
            </a:r>
            <a:endParaRPr sz="3200"/>
          </a:p>
        </p:txBody>
      </p:sp>
      <p:sp>
        <p:nvSpPr>
          <p:cNvPr id="55" name="object 55"/>
          <p:cNvSpPr/>
          <p:nvPr/>
        </p:nvSpPr>
        <p:spPr>
          <a:xfrm>
            <a:off x="5346700" y="3672078"/>
            <a:ext cx="2514599" cy="1328547"/>
          </a:xfrm>
          <a:custGeom>
            <a:avLst/>
            <a:gdLst/>
            <a:ahLst/>
            <a:cxnLst/>
            <a:rect l="l" t="t" r="r" b="b"/>
            <a:pathLst>
              <a:path w="1988820" h="1043304">
                <a:moveTo>
                  <a:pt x="1988820" y="869442"/>
                </a:moveTo>
                <a:lnTo>
                  <a:pt x="1988820" y="173735"/>
                </a:lnTo>
                <a:lnTo>
                  <a:pt x="1982618" y="127529"/>
                </a:lnTo>
                <a:lnTo>
                  <a:pt x="1965113" y="86021"/>
                </a:lnTo>
                <a:lnTo>
                  <a:pt x="1937956" y="50863"/>
                </a:lnTo>
                <a:lnTo>
                  <a:pt x="1902798" y="23706"/>
                </a:lnTo>
                <a:lnTo>
                  <a:pt x="1861290" y="6201"/>
                </a:lnTo>
                <a:lnTo>
                  <a:pt x="1815083" y="0"/>
                </a:lnTo>
                <a:lnTo>
                  <a:pt x="173736" y="0"/>
                </a:lnTo>
                <a:lnTo>
                  <a:pt x="127529" y="6201"/>
                </a:lnTo>
                <a:lnTo>
                  <a:pt x="86021" y="23706"/>
                </a:lnTo>
                <a:lnTo>
                  <a:pt x="50863" y="50863"/>
                </a:lnTo>
                <a:lnTo>
                  <a:pt x="23706" y="86021"/>
                </a:lnTo>
                <a:lnTo>
                  <a:pt x="6201" y="127529"/>
                </a:lnTo>
                <a:lnTo>
                  <a:pt x="0" y="173736"/>
                </a:lnTo>
                <a:lnTo>
                  <a:pt x="0" y="869442"/>
                </a:lnTo>
                <a:lnTo>
                  <a:pt x="6201" y="915384"/>
                </a:lnTo>
                <a:lnTo>
                  <a:pt x="23706" y="956818"/>
                </a:lnTo>
                <a:lnTo>
                  <a:pt x="50863" y="992028"/>
                </a:lnTo>
                <a:lnTo>
                  <a:pt x="86021" y="1019302"/>
                </a:lnTo>
                <a:lnTo>
                  <a:pt x="127529" y="1036923"/>
                </a:lnTo>
                <a:lnTo>
                  <a:pt x="173736" y="1043178"/>
                </a:lnTo>
                <a:lnTo>
                  <a:pt x="1815083" y="1043177"/>
                </a:lnTo>
                <a:lnTo>
                  <a:pt x="1861290" y="1036923"/>
                </a:lnTo>
                <a:lnTo>
                  <a:pt x="1902798" y="1019301"/>
                </a:lnTo>
                <a:lnTo>
                  <a:pt x="1937956" y="992028"/>
                </a:lnTo>
                <a:lnTo>
                  <a:pt x="1965113" y="956818"/>
                </a:lnTo>
                <a:lnTo>
                  <a:pt x="1982618" y="915384"/>
                </a:lnTo>
                <a:lnTo>
                  <a:pt x="1988820" y="8694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46700" y="3667505"/>
            <a:ext cx="2514600" cy="1333120"/>
          </a:xfrm>
          <a:custGeom>
            <a:avLst/>
            <a:gdLst/>
            <a:ahLst/>
            <a:cxnLst/>
            <a:rect l="l" t="t" r="r" b="b"/>
            <a:pathLst>
              <a:path w="1998979" h="1052829">
                <a:moveTo>
                  <a:pt x="1998726" y="882396"/>
                </a:moveTo>
                <a:lnTo>
                  <a:pt x="1998726" y="169164"/>
                </a:lnTo>
                <a:lnTo>
                  <a:pt x="1997964" y="160020"/>
                </a:lnTo>
                <a:lnTo>
                  <a:pt x="1985712" y="110366"/>
                </a:lnTo>
                <a:lnTo>
                  <a:pt x="1960315" y="67287"/>
                </a:lnTo>
                <a:lnTo>
                  <a:pt x="1924204" y="33031"/>
                </a:lnTo>
                <a:lnTo>
                  <a:pt x="1879810" y="9852"/>
                </a:lnTo>
                <a:lnTo>
                  <a:pt x="1829562" y="0"/>
                </a:lnTo>
                <a:lnTo>
                  <a:pt x="179070" y="0"/>
                </a:lnTo>
                <a:lnTo>
                  <a:pt x="128233" y="6914"/>
                </a:lnTo>
                <a:lnTo>
                  <a:pt x="82691" y="27795"/>
                </a:lnTo>
                <a:lnTo>
                  <a:pt x="44889" y="60383"/>
                </a:lnTo>
                <a:lnTo>
                  <a:pt x="17272" y="102417"/>
                </a:lnTo>
                <a:lnTo>
                  <a:pt x="2285" y="151638"/>
                </a:lnTo>
                <a:lnTo>
                  <a:pt x="0" y="178308"/>
                </a:lnTo>
                <a:lnTo>
                  <a:pt x="0" y="874014"/>
                </a:lnTo>
                <a:lnTo>
                  <a:pt x="2286" y="900684"/>
                </a:lnTo>
                <a:lnTo>
                  <a:pt x="3810" y="909828"/>
                </a:lnTo>
                <a:lnTo>
                  <a:pt x="9906" y="929725"/>
                </a:lnTo>
                <a:lnTo>
                  <a:pt x="9906" y="169164"/>
                </a:lnTo>
                <a:lnTo>
                  <a:pt x="11429" y="152400"/>
                </a:lnTo>
                <a:lnTo>
                  <a:pt x="32137" y="94511"/>
                </a:lnTo>
                <a:lnTo>
                  <a:pt x="65531" y="53340"/>
                </a:lnTo>
                <a:lnTo>
                  <a:pt x="100812" y="28519"/>
                </a:lnTo>
                <a:lnTo>
                  <a:pt x="152088" y="11359"/>
                </a:lnTo>
                <a:lnTo>
                  <a:pt x="1829562" y="9144"/>
                </a:lnTo>
                <a:lnTo>
                  <a:pt x="1837944" y="9906"/>
                </a:lnTo>
                <a:lnTo>
                  <a:pt x="1885585" y="22418"/>
                </a:lnTo>
                <a:lnTo>
                  <a:pt x="1926080" y="46310"/>
                </a:lnTo>
                <a:lnTo>
                  <a:pt x="1957918" y="79947"/>
                </a:lnTo>
                <a:lnTo>
                  <a:pt x="1979589" y="121696"/>
                </a:lnTo>
                <a:lnTo>
                  <a:pt x="1989582" y="169926"/>
                </a:lnTo>
                <a:lnTo>
                  <a:pt x="1989582" y="930235"/>
                </a:lnTo>
                <a:lnTo>
                  <a:pt x="1998726" y="882396"/>
                </a:lnTo>
                <a:close/>
              </a:path>
              <a:path w="1998979" h="1052829">
                <a:moveTo>
                  <a:pt x="1989582" y="930235"/>
                </a:moveTo>
                <a:lnTo>
                  <a:pt x="1989582" y="882396"/>
                </a:lnTo>
                <a:lnTo>
                  <a:pt x="1988820" y="890778"/>
                </a:lnTo>
                <a:lnTo>
                  <a:pt x="1976558" y="938399"/>
                </a:lnTo>
                <a:lnTo>
                  <a:pt x="1952657" y="979157"/>
                </a:lnTo>
                <a:lnTo>
                  <a:pt x="1918884" y="1011268"/>
                </a:lnTo>
                <a:lnTo>
                  <a:pt x="1877009" y="1032948"/>
                </a:lnTo>
                <a:lnTo>
                  <a:pt x="1828800" y="1042416"/>
                </a:lnTo>
                <a:lnTo>
                  <a:pt x="179070" y="1042416"/>
                </a:lnTo>
                <a:lnTo>
                  <a:pt x="130816" y="1035734"/>
                </a:lnTo>
                <a:lnTo>
                  <a:pt x="87780" y="1016038"/>
                </a:lnTo>
                <a:lnTo>
                  <a:pt x="52107" y="985357"/>
                </a:lnTo>
                <a:lnTo>
                  <a:pt x="25942" y="945721"/>
                </a:lnTo>
                <a:lnTo>
                  <a:pt x="11430" y="899160"/>
                </a:lnTo>
                <a:lnTo>
                  <a:pt x="9906" y="882396"/>
                </a:lnTo>
                <a:lnTo>
                  <a:pt x="9906" y="929725"/>
                </a:lnTo>
                <a:lnTo>
                  <a:pt x="39250" y="985076"/>
                </a:lnTo>
                <a:lnTo>
                  <a:pt x="95891" y="1032087"/>
                </a:lnTo>
                <a:lnTo>
                  <a:pt x="150981" y="1050115"/>
                </a:lnTo>
                <a:lnTo>
                  <a:pt x="179070" y="1052322"/>
                </a:lnTo>
                <a:lnTo>
                  <a:pt x="1829562" y="1052322"/>
                </a:lnTo>
                <a:lnTo>
                  <a:pt x="1888423" y="1038909"/>
                </a:lnTo>
                <a:lnTo>
                  <a:pt x="1931614" y="1013352"/>
                </a:lnTo>
                <a:lnTo>
                  <a:pt x="1965948" y="977204"/>
                </a:lnTo>
                <a:lnTo>
                  <a:pt x="1989095" y="932780"/>
                </a:lnTo>
                <a:lnTo>
                  <a:pt x="1989582" y="93023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346700" y="3781425"/>
            <a:ext cx="2514600" cy="10220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1600" dirty="0" err="1">
                <a:latin typeface="Droid Sans Fallback"/>
                <a:cs typeface="Droid Sans Fallback"/>
              </a:rPr>
              <a:t>家長簽署</a:t>
            </a:r>
            <a:r>
              <a:rPr lang="zh-TW" altLang="en-US" sz="1600" dirty="0">
                <a:latin typeface="Droid Sans Fallback"/>
                <a:cs typeface="Droid Sans Fallback"/>
              </a:rPr>
              <a:t>通告或</a:t>
            </a:r>
            <a:r>
              <a:rPr sz="1600" dirty="0" err="1">
                <a:latin typeface="Droid Sans Fallback"/>
                <a:cs typeface="Droid Sans Fallback"/>
              </a:rPr>
              <a:t>電子通告</a:t>
            </a:r>
            <a:r>
              <a:rPr lang="zh-TW" altLang="en-US" sz="1600" dirty="0">
                <a:latin typeface="Droid Sans Fallback"/>
                <a:cs typeface="Droid Sans Fallback"/>
              </a:rPr>
              <a:t>後</a:t>
            </a:r>
            <a:endParaRPr lang="en-US" altLang="zh-TW" sz="1600" dirty="0">
              <a:latin typeface="Droid Sans Fallback"/>
              <a:cs typeface="Droid Sans Fallback"/>
            </a:endParaRPr>
          </a:p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lang="zh-TW" altLang="en-US" sz="1600" dirty="0">
                <a:latin typeface="Droid Sans Fallback"/>
                <a:cs typeface="Droid Sans Fallback"/>
              </a:rPr>
              <a:t> ，若家長同意，校方將於 帳戶內扣除所需費用</a:t>
            </a:r>
            <a:r>
              <a:rPr sz="1600" dirty="0">
                <a:latin typeface="Droid Sans Fallback"/>
                <a:cs typeface="Droid Sans Fallback"/>
              </a:rPr>
              <a:t>；</a:t>
            </a:r>
            <a:r>
              <a:rPr sz="1600" dirty="0" err="1">
                <a:latin typeface="Droid Sans Fallback"/>
                <a:cs typeface="Droid Sans Fallback"/>
              </a:rPr>
              <a:t>系統</a:t>
            </a:r>
            <a:r>
              <a:rPr lang="zh-TW" altLang="en-US" sz="1600" dirty="0">
                <a:latin typeface="Droid Sans Fallback"/>
                <a:cs typeface="Droid Sans Fallback"/>
              </a:rPr>
              <a:t>亦</a:t>
            </a:r>
            <a:r>
              <a:rPr sz="1600" dirty="0" err="1">
                <a:latin typeface="Droid Sans Fallback"/>
                <a:cs typeface="Droid Sans Fallback"/>
              </a:rPr>
              <a:t>同步更新紀錄</a:t>
            </a:r>
            <a:endParaRPr sz="1600" dirty="0">
              <a:latin typeface="Droid Sans Fallback"/>
              <a:cs typeface="Droid Sans Fallback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073787" y="2335529"/>
            <a:ext cx="615695" cy="8526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141084" y="3253232"/>
            <a:ext cx="484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0000"/>
                </a:solidFill>
                <a:latin typeface="Droid Sans Fallback"/>
                <a:cs typeface="Droid Sans Fallback"/>
              </a:rPr>
              <a:t>家長</a:t>
            </a:r>
            <a:endParaRPr sz="1800">
              <a:latin typeface="Droid Sans Fallback"/>
              <a:cs typeface="Droid Sans Fallback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296047" y="2975610"/>
            <a:ext cx="1203960" cy="1607185"/>
          </a:xfrm>
          <a:custGeom>
            <a:avLst/>
            <a:gdLst/>
            <a:ahLst/>
            <a:cxnLst/>
            <a:rect l="l" t="t" r="r" b="b"/>
            <a:pathLst>
              <a:path w="1203960" h="1607185">
                <a:moveTo>
                  <a:pt x="1203960" y="803148"/>
                </a:moveTo>
                <a:lnTo>
                  <a:pt x="1203198" y="762762"/>
                </a:lnTo>
                <a:lnTo>
                  <a:pt x="1200912" y="721614"/>
                </a:lnTo>
                <a:lnTo>
                  <a:pt x="1197102" y="681990"/>
                </a:lnTo>
                <a:lnTo>
                  <a:pt x="1191267" y="637943"/>
                </a:lnTo>
                <a:lnTo>
                  <a:pt x="1183258" y="593600"/>
                </a:lnTo>
                <a:lnTo>
                  <a:pt x="1173083" y="549192"/>
                </a:lnTo>
                <a:lnTo>
                  <a:pt x="1160755" y="504948"/>
                </a:lnTo>
                <a:lnTo>
                  <a:pt x="1146285" y="461099"/>
                </a:lnTo>
                <a:lnTo>
                  <a:pt x="1129683" y="417873"/>
                </a:lnTo>
                <a:lnTo>
                  <a:pt x="1110962" y="375502"/>
                </a:lnTo>
                <a:lnTo>
                  <a:pt x="1090131" y="334215"/>
                </a:lnTo>
                <a:lnTo>
                  <a:pt x="1067202" y="294241"/>
                </a:lnTo>
                <a:lnTo>
                  <a:pt x="1042186" y="255812"/>
                </a:lnTo>
                <a:lnTo>
                  <a:pt x="1015095" y="219157"/>
                </a:lnTo>
                <a:lnTo>
                  <a:pt x="985939" y="184505"/>
                </a:lnTo>
                <a:lnTo>
                  <a:pt x="954730" y="152088"/>
                </a:lnTo>
                <a:lnTo>
                  <a:pt x="921478" y="122134"/>
                </a:lnTo>
                <a:lnTo>
                  <a:pt x="886194" y="94874"/>
                </a:lnTo>
                <a:lnTo>
                  <a:pt x="848891" y="70538"/>
                </a:lnTo>
                <a:lnTo>
                  <a:pt x="809578" y="49355"/>
                </a:lnTo>
                <a:lnTo>
                  <a:pt x="768268" y="31557"/>
                </a:lnTo>
                <a:lnTo>
                  <a:pt x="724970" y="17371"/>
                </a:lnTo>
                <a:lnTo>
                  <a:pt x="679697" y="7030"/>
                </a:lnTo>
                <a:lnTo>
                  <a:pt x="632459" y="762"/>
                </a:lnTo>
                <a:lnTo>
                  <a:pt x="601218" y="0"/>
                </a:lnTo>
                <a:lnTo>
                  <a:pt x="569976" y="1524"/>
                </a:lnTo>
                <a:lnTo>
                  <a:pt x="523059" y="7505"/>
                </a:lnTo>
                <a:lnTo>
                  <a:pt x="478022" y="17641"/>
                </a:lnTo>
                <a:lnTo>
                  <a:pt x="434887" y="31693"/>
                </a:lnTo>
                <a:lnTo>
                  <a:pt x="393672" y="49424"/>
                </a:lnTo>
                <a:lnTo>
                  <a:pt x="354400" y="70595"/>
                </a:lnTo>
                <a:lnTo>
                  <a:pt x="317089" y="94967"/>
                </a:lnTo>
                <a:lnTo>
                  <a:pt x="281762" y="122303"/>
                </a:lnTo>
                <a:lnTo>
                  <a:pt x="248437" y="152365"/>
                </a:lnTo>
                <a:lnTo>
                  <a:pt x="217137" y="184913"/>
                </a:lnTo>
                <a:lnTo>
                  <a:pt x="187881" y="219710"/>
                </a:lnTo>
                <a:lnTo>
                  <a:pt x="160690" y="256517"/>
                </a:lnTo>
                <a:lnTo>
                  <a:pt x="135517" y="295213"/>
                </a:lnTo>
                <a:lnTo>
                  <a:pt x="112584" y="335210"/>
                </a:lnTo>
                <a:lnTo>
                  <a:pt x="91710" y="376619"/>
                </a:lnTo>
                <a:lnTo>
                  <a:pt x="72984" y="419086"/>
                </a:lnTo>
                <a:lnTo>
                  <a:pt x="56425" y="462372"/>
                </a:lnTo>
                <a:lnTo>
                  <a:pt x="42053" y="506239"/>
                </a:lnTo>
                <a:lnTo>
                  <a:pt x="29890" y="550449"/>
                </a:lnTo>
                <a:lnTo>
                  <a:pt x="19956" y="594763"/>
                </a:lnTo>
                <a:lnTo>
                  <a:pt x="12272" y="638943"/>
                </a:lnTo>
                <a:lnTo>
                  <a:pt x="6857" y="682752"/>
                </a:lnTo>
                <a:lnTo>
                  <a:pt x="3047" y="722376"/>
                </a:lnTo>
                <a:lnTo>
                  <a:pt x="761" y="762762"/>
                </a:lnTo>
                <a:lnTo>
                  <a:pt x="0" y="803910"/>
                </a:lnTo>
                <a:lnTo>
                  <a:pt x="762" y="845058"/>
                </a:lnTo>
                <a:lnTo>
                  <a:pt x="3048" y="886206"/>
                </a:lnTo>
                <a:lnTo>
                  <a:pt x="6858" y="925830"/>
                </a:lnTo>
                <a:lnTo>
                  <a:pt x="12192" y="965454"/>
                </a:lnTo>
                <a:lnTo>
                  <a:pt x="19510" y="1010271"/>
                </a:lnTo>
                <a:lnTo>
                  <a:pt x="29304" y="1055332"/>
                </a:lnTo>
                <a:lnTo>
                  <a:pt x="38100" y="1087720"/>
                </a:lnTo>
                <a:lnTo>
                  <a:pt x="38100" y="803148"/>
                </a:lnTo>
                <a:lnTo>
                  <a:pt x="38862" y="763524"/>
                </a:lnTo>
                <a:lnTo>
                  <a:pt x="40386" y="724662"/>
                </a:lnTo>
                <a:lnTo>
                  <a:pt x="44195" y="685800"/>
                </a:lnTo>
                <a:lnTo>
                  <a:pt x="49965" y="641302"/>
                </a:lnTo>
                <a:lnTo>
                  <a:pt x="58197" y="596287"/>
                </a:lnTo>
                <a:lnTo>
                  <a:pt x="68869" y="551052"/>
                </a:lnTo>
                <a:lnTo>
                  <a:pt x="81960" y="505897"/>
                </a:lnTo>
                <a:lnTo>
                  <a:pt x="97447" y="461120"/>
                </a:lnTo>
                <a:lnTo>
                  <a:pt x="115307" y="417021"/>
                </a:lnTo>
                <a:lnTo>
                  <a:pt x="135584" y="373774"/>
                </a:lnTo>
                <a:lnTo>
                  <a:pt x="158057" y="332050"/>
                </a:lnTo>
                <a:lnTo>
                  <a:pt x="182902" y="291776"/>
                </a:lnTo>
                <a:lnTo>
                  <a:pt x="210031" y="253374"/>
                </a:lnTo>
                <a:lnTo>
                  <a:pt x="239420" y="217144"/>
                </a:lnTo>
                <a:lnTo>
                  <a:pt x="271049" y="183384"/>
                </a:lnTo>
                <a:lnTo>
                  <a:pt x="304894" y="152394"/>
                </a:lnTo>
                <a:lnTo>
                  <a:pt x="340933" y="124471"/>
                </a:lnTo>
                <a:lnTo>
                  <a:pt x="379143" y="99916"/>
                </a:lnTo>
                <a:lnTo>
                  <a:pt x="419502" y="79026"/>
                </a:lnTo>
                <a:lnTo>
                  <a:pt x="461988" y="62100"/>
                </a:lnTo>
                <a:lnTo>
                  <a:pt x="506577" y="49438"/>
                </a:lnTo>
                <a:lnTo>
                  <a:pt x="553249" y="41338"/>
                </a:lnTo>
                <a:lnTo>
                  <a:pt x="601979" y="38100"/>
                </a:lnTo>
                <a:lnTo>
                  <a:pt x="630935" y="38862"/>
                </a:lnTo>
                <a:lnTo>
                  <a:pt x="705321" y="51507"/>
                </a:lnTo>
                <a:lnTo>
                  <a:pt x="749313" y="65261"/>
                </a:lnTo>
                <a:lnTo>
                  <a:pt x="791105" y="82910"/>
                </a:lnTo>
                <a:lnTo>
                  <a:pt x="830694" y="104194"/>
                </a:lnTo>
                <a:lnTo>
                  <a:pt x="868078" y="128849"/>
                </a:lnTo>
                <a:lnTo>
                  <a:pt x="903255" y="156615"/>
                </a:lnTo>
                <a:lnTo>
                  <a:pt x="936223" y="187230"/>
                </a:lnTo>
                <a:lnTo>
                  <a:pt x="966980" y="220431"/>
                </a:lnTo>
                <a:lnTo>
                  <a:pt x="995523" y="255959"/>
                </a:lnTo>
                <a:lnTo>
                  <a:pt x="1021851" y="293550"/>
                </a:lnTo>
                <a:lnTo>
                  <a:pt x="1045961" y="332944"/>
                </a:lnTo>
                <a:lnTo>
                  <a:pt x="1067852" y="373879"/>
                </a:lnTo>
                <a:lnTo>
                  <a:pt x="1087520" y="416092"/>
                </a:lnTo>
                <a:lnTo>
                  <a:pt x="1104965" y="459323"/>
                </a:lnTo>
                <a:lnTo>
                  <a:pt x="1120184" y="503310"/>
                </a:lnTo>
                <a:lnTo>
                  <a:pt x="1133174" y="547791"/>
                </a:lnTo>
                <a:lnTo>
                  <a:pt x="1143934" y="592504"/>
                </a:lnTo>
                <a:lnTo>
                  <a:pt x="1152462" y="637189"/>
                </a:lnTo>
                <a:lnTo>
                  <a:pt x="1158755" y="681582"/>
                </a:lnTo>
                <a:lnTo>
                  <a:pt x="1162812" y="725424"/>
                </a:lnTo>
                <a:lnTo>
                  <a:pt x="1165098" y="764286"/>
                </a:lnTo>
                <a:lnTo>
                  <a:pt x="1165860" y="803910"/>
                </a:lnTo>
                <a:lnTo>
                  <a:pt x="1165860" y="1084072"/>
                </a:lnTo>
                <a:lnTo>
                  <a:pt x="1169464" y="1071771"/>
                </a:lnTo>
                <a:lnTo>
                  <a:pt x="1180564" y="1026096"/>
                </a:lnTo>
                <a:lnTo>
                  <a:pt x="1189487" y="980282"/>
                </a:lnTo>
                <a:lnTo>
                  <a:pt x="1196232" y="934559"/>
                </a:lnTo>
                <a:lnTo>
                  <a:pt x="1200802" y="889154"/>
                </a:lnTo>
                <a:lnTo>
                  <a:pt x="1203198" y="844296"/>
                </a:lnTo>
                <a:lnTo>
                  <a:pt x="1203960" y="803148"/>
                </a:lnTo>
                <a:close/>
              </a:path>
              <a:path w="1203960" h="1607185">
                <a:moveTo>
                  <a:pt x="1165860" y="1084072"/>
                </a:moveTo>
                <a:lnTo>
                  <a:pt x="1165860" y="803910"/>
                </a:lnTo>
                <a:lnTo>
                  <a:pt x="1165098" y="843534"/>
                </a:lnTo>
                <a:lnTo>
                  <a:pt x="1162812" y="883158"/>
                </a:lnTo>
                <a:lnTo>
                  <a:pt x="1158734" y="926879"/>
                </a:lnTo>
                <a:lnTo>
                  <a:pt x="1152405" y="971184"/>
                </a:lnTo>
                <a:lnTo>
                  <a:pt x="1143830" y="1015807"/>
                </a:lnTo>
                <a:lnTo>
                  <a:pt x="1133012" y="1060484"/>
                </a:lnTo>
                <a:lnTo>
                  <a:pt x="1119956" y="1104948"/>
                </a:lnTo>
                <a:lnTo>
                  <a:pt x="1104665" y="1148935"/>
                </a:lnTo>
                <a:lnTo>
                  <a:pt x="1087145" y="1192178"/>
                </a:lnTo>
                <a:lnTo>
                  <a:pt x="1067399" y="1234412"/>
                </a:lnTo>
                <a:lnTo>
                  <a:pt x="1045431" y="1275372"/>
                </a:lnTo>
                <a:lnTo>
                  <a:pt x="1021246" y="1314792"/>
                </a:lnTo>
                <a:lnTo>
                  <a:pt x="994848" y="1352408"/>
                </a:lnTo>
                <a:lnTo>
                  <a:pt x="966241" y="1387952"/>
                </a:lnTo>
                <a:lnTo>
                  <a:pt x="935429" y="1421160"/>
                </a:lnTo>
                <a:lnTo>
                  <a:pt x="902417" y="1451767"/>
                </a:lnTo>
                <a:lnTo>
                  <a:pt x="867208" y="1479507"/>
                </a:lnTo>
                <a:lnTo>
                  <a:pt x="829808" y="1504114"/>
                </a:lnTo>
                <a:lnTo>
                  <a:pt x="790219" y="1525324"/>
                </a:lnTo>
                <a:lnTo>
                  <a:pt x="748447" y="1542870"/>
                </a:lnTo>
                <a:lnTo>
                  <a:pt x="704495" y="1556487"/>
                </a:lnTo>
                <a:lnTo>
                  <a:pt x="658368" y="1565910"/>
                </a:lnTo>
                <a:lnTo>
                  <a:pt x="601218" y="1569720"/>
                </a:lnTo>
                <a:lnTo>
                  <a:pt x="552181" y="1566336"/>
                </a:lnTo>
                <a:lnTo>
                  <a:pt x="505185" y="1557975"/>
                </a:lnTo>
                <a:lnTo>
                  <a:pt x="460260" y="1544951"/>
                </a:lnTo>
                <a:lnTo>
                  <a:pt x="417440" y="1527578"/>
                </a:lnTo>
                <a:lnTo>
                  <a:pt x="376756" y="1506169"/>
                </a:lnTo>
                <a:lnTo>
                  <a:pt x="338241" y="1481039"/>
                </a:lnTo>
                <a:lnTo>
                  <a:pt x="301926" y="1452502"/>
                </a:lnTo>
                <a:lnTo>
                  <a:pt x="267845" y="1420872"/>
                </a:lnTo>
                <a:lnTo>
                  <a:pt x="236028" y="1386462"/>
                </a:lnTo>
                <a:lnTo>
                  <a:pt x="206509" y="1349587"/>
                </a:lnTo>
                <a:lnTo>
                  <a:pt x="179320" y="1310562"/>
                </a:lnTo>
                <a:lnTo>
                  <a:pt x="154492" y="1269699"/>
                </a:lnTo>
                <a:lnTo>
                  <a:pt x="132058" y="1227312"/>
                </a:lnTo>
                <a:lnTo>
                  <a:pt x="112050" y="1183717"/>
                </a:lnTo>
                <a:lnTo>
                  <a:pt x="94500" y="1139227"/>
                </a:lnTo>
                <a:lnTo>
                  <a:pt x="79441" y="1094156"/>
                </a:lnTo>
                <a:lnTo>
                  <a:pt x="66905" y="1048817"/>
                </a:lnTo>
                <a:lnTo>
                  <a:pt x="56924" y="1003526"/>
                </a:lnTo>
                <a:lnTo>
                  <a:pt x="49530" y="958596"/>
                </a:lnTo>
                <a:lnTo>
                  <a:pt x="44196" y="920496"/>
                </a:lnTo>
                <a:lnTo>
                  <a:pt x="40386" y="882396"/>
                </a:lnTo>
                <a:lnTo>
                  <a:pt x="38862" y="843534"/>
                </a:lnTo>
                <a:lnTo>
                  <a:pt x="38100" y="803148"/>
                </a:lnTo>
                <a:lnTo>
                  <a:pt x="38100" y="1087720"/>
                </a:lnTo>
                <a:lnTo>
                  <a:pt x="56165" y="1145128"/>
                </a:lnTo>
                <a:lnTo>
                  <a:pt x="73154" y="1189333"/>
                </a:lnTo>
                <a:lnTo>
                  <a:pt x="92464" y="1232726"/>
                </a:lnTo>
                <a:lnTo>
                  <a:pt x="114054" y="1275040"/>
                </a:lnTo>
                <a:lnTo>
                  <a:pt x="137886" y="1316012"/>
                </a:lnTo>
                <a:lnTo>
                  <a:pt x="163922" y="1355378"/>
                </a:lnTo>
                <a:lnTo>
                  <a:pt x="192121" y="1392874"/>
                </a:lnTo>
                <a:lnTo>
                  <a:pt x="222446" y="1428235"/>
                </a:lnTo>
                <a:lnTo>
                  <a:pt x="254857" y="1461196"/>
                </a:lnTo>
                <a:lnTo>
                  <a:pt x="289314" y="1491495"/>
                </a:lnTo>
                <a:lnTo>
                  <a:pt x="325780" y="1518866"/>
                </a:lnTo>
                <a:lnTo>
                  <a:pt x="364214" y="1543045"/>
                </a:lnTo>
                <a:lnTo>
                  <a:pt x="404579" y="1563768"/>
                </a:lnTo>
                <a:lnTo>
                  <a:pt x="446834" y="1580771"/>
                </a:lnTo>
                <a:lnTo>
                  <a:pt x="490941" y="1593790"/>
                </a:lnTo>
                <a:lnTo>
                  <a:pt x="536861" y="1602559"/>
                </a:lnTo>
                <a:lnTo>
                  <a:pt x="584555" y="1606816"/>
                </a:lnTo>
                <a:lnTo>
                  <a:pt x="633984" y="1606296"/>
                </a:lnTo>
                <a:lnTo>
                  <a:pt x="694944" y="1597914"/>
                </a:lnTo>
                <a:lnTo>
                  <a:pt x="741013" y="1585432"/>
                </a:lnTo>
                <a:lnTo>
                  <a:pt x="784890" y="1569166"/>
                </a:lnTo>
                <a:lnTo>
                  <a:pt x="826575" y="1549345"/>
                </a:lnTo>
                <a:lnTo>
                  <a:pt x="866069" y="1526196"/>
                </a:lnTo>
                <a:lnTo>
                  <a:pt x="903373" y="1499947"/>
                </a:lnTo>
                <a:lnTo>
                  <a:pt x="938489" y="1470825"/>
                </a:lnTo>
                <a:lnTo>
                  <a:pt x="971417" y="1439059"/>
                </a:lnTo>
                <a:lnTo>
                  <a:pt x="1002158" y="1404877"/>
                </a:lnTo>
                <a:lnTo>
                  <a:pt x="1030712" y="1368506"/>
                </a:lnTo>
                <a:lnTo>
                  <a:pt x="1057082" y="1330174"/>
                </a:lnTo>
                <a:lnTo>
                  <a:pt x="1081267" y="1290110"/>
                </a:lnTo>
                <a:lnTo>
                  <a:pt x="1103269" y="1248540"/>
                </a:lnTo>
                <a:lnTo>
                  <a:pt x="1123089" y="1205694"/>
                </a:lnTo>
                <a:lnTo>
                  <a:pt x="1140728" y="1161798"/>
                </a:lnTo>
                <a:lnTo>
                  <a:pt x="1156186" y="1117082"/>
                </a:lnTo>
                <a:lnTo>
                  <a:pt x="1165860" y="10840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428365" y="2089658"/>
            <a:ext cx="71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Droid Sans Fallback"/>
                <a:cs typeface="Droid Sans Fallback"/>
              </a:rPr>
              <a:t>校務處</a:t>
            </a:r>
            <a:endParaRPr sz="1800">
              <a:latin typeface="Droid Sans Fallback"/>
              <a:cs typeface="Droid Sans Fallback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898900" y="5000625"/>
            <a:ext cx="1991995" cy="1705610"/>
          </a:xfrm>
          <a:custGeom>
            <a:avLst/>
            <a:gdLst/>
            <a:ahLst/>
            <a:cxnLst/>
            <a:rect l="l" t="t" r="r" b="b"/>
            <a:pathLst>
              <a:path w="1991995" h="1705610">
                <a:moveTo>
                  <a:pt x="123973" y="1557509"/>
                </a:moveTo>
                <a:lnTo>
                  <a:pt x="83057" y="1509522"/>
                </a:lnTo>
                <a:lnTo>
                  <a:pt x="0" y="1705356"/>
                </a:lnTo>
                <a:lnTo>
                  <a:pt x="99821" y="1680676"/>
                </a:lnTo>
                <a:lnTo>
                  <a:pt x="99821" y="1578102"/>
                </a:lnTo>
                <a:lnTo>
                  <a:pt x="123973" y="1557509"/>
                </a:lnTo>
                <a:close/>
              </a:path>
              <a:path w="1991995" h="1705610">
                <a:moveTo>
                  <a:pt x="165367" y="1606058"/>
                </a:moveTo>
                <a:lnTo>
                  <a:pt x="123973" y="1557509"/>
                </a:lnTo>
                <a:lnTo>
                  <a:pt x="99821" y="1578102"/>
                </a:lnTo>
                <a:lnTo>
                  <a:pt x="140969" y="1626870"/>
                </a:lnTo>
                <a:lnTo>
                  <a:pt x="165367" y="1606058"/>
                </a:lnTo>
                <a:close/>
              </a:path>
              <a:path w="1991995" h="1705610">
                <a:moveTo>
                  <a:pt x="206501" y="1654302"/>
                </a:moveTo>
                <a:lnTo>
                  <a:pt x="165367" y="1606058"/>
                </a:lnTo>
                <a:lnTo>
                  <a:pt x="140969" y="1626870"/>
                </a:lnTo>
                <a:lnTo>
                  <a:pt x="99821" y="1578102"/>
                </a:lnTo>
                <a:lnTo>
                  <a:pt x="99821" y="1680676"/>
                </a:lnTo>
                <a:lnTo>
                  <a:pt x="206501" y="1654302"/>
                </a:lnTo>
                <a:close/>
              </a:path>
              <a:path w="1991995" h="1705610">
                <a:moveTo>
                  <a:pt x="1991867" y="48006"/>
                </a:moveTo>
                <a:lnTo>
                  <a:pt x="1950719" y="0"/>
                </a:lnTo>
                <a:lnTo>
                  <a:pt x="123973" y="1557509"/>
                </a:lnTo>
                <a:lnTo>
                  <a:pt x="165367" y="1606058"/>
                </a:lnTo>
                <a:lnTo>
                  <a:pt x="1991867" y="48006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22700" y="4848225"/>
            <a:ext cx="1610360" cy="1379220"/>
          </a:xfrm>
          <a:custGeom>
            <a:avLst/>
            <a:gdLst/>
            <a:ahLst/>
            <a:cxnLst/>
            <a:rect l="l" t="t" r="r" b="b"/>
            <a:pathLst>
              <a:path w="1610360" h="1379220">
                <a:moveTo>
                  <a:pt x="1485811" y="147470"/>
                </a:moveTo>
                <a:lnTo>
                  <a:pt x="1444418" y="98923"/>
                </a:lnTo>
                <a:lnTo>
                  <a:pt x="0" y="1331214"/>
                </a:lnTo>
                <a:lnTo>
                  <a:pt x="41148" y="1379220"/>
                </a:lnTo>
                <a:lnTo>
                  <a:pt x="1485811" y="147470"/>
                </a:lnTo>
                <a:close/>
              </a:path>
              <a:path w="1610360" h="1379220">
                <a:moveTo>
                  <a:pt x="1610106" y="0"/>
                </a:moveTo>
                <a:lnTo>
                  <a:pt x="1403604" y="51054"/>
                </a:lnTo>
                <a:lnTo>
                  <a:pt x="1444418" y="98923"/>
                </a:lnTo>
                <a:lnTo>
                  <a:pt x="1468374" y="78486"/>
                </a:lnTo>
                <a:lnTo>
                  <a:pt x="1509522" y="127254"/>
                </a:lnTo>
                <a:lnTo>
                  <a:pt x="1509522" y="175278"/>
                </a:lnTo>
                <a:lnTo>
                  <a:pt x="1527048" y="195834"/>
                </a:lnTo>
                <a:lnTo>
                  <a:pt x="1610106" y="0"/>
                </a:lnTo>
                <a:close/>
              </a:path>
              <a:path w="1610360" h="1379220">
                <a:moveTo>
                  <a:pt x="1509522" y="127254"/>
                </a:moveTo>
                <a:lnTo>
                  <a:pt x="1468374" y="78486"/>
                </a:lnTo>
                <a:lnTo>
                  <a:pt x="1444418" y="98923"/>
                </a:lnTo>
                <a:lnTo>
                  <a:pt x="1485811" y="147470"/>
                </a:lnTo>
                <a:lnTo>
                  <a:pt x="1509522" y="127254"/>
                </a:lnTo>
                <a:close/>
              </a:path>
              <a:path w="1610360" h="1379220">
                <a:moveTo>
                  <a:pt x="1509522" y="175278"/>
                </a:moveTo>
                <a:lnTo>
                  <a:pt x="1509522" y="127254"/>
                </a:lnTo>
                <a:lnTo>
                  <a:pt x="1485811" y="147470"/>
                </a:lnTo>
                <a:lnTo>
                  <a:pt x="1509522" y="175278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60700" y="5991225"/>
            <a:ext cx="616458" cy="85267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136900" y="6829425"/>
            <a:ext cx="484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0000"/>
                </a:solidFill>
                <a:latin typeface="Droid Sans Fallback"/>
                <a:cs typeface="Droid Sans Fallback"/>
              </a:rPr>
              <a:t>家長</a:t>
            </a:r>
            <a:endParaRPr sz="1800" dirty="0">
              <a:latin typeface="Droid Sans Fallback"/>
              <a:cs typeface="Droid Sans Fallback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118100" y="5915025"/>
            <a:ext cx="1295400" cy="1219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18100" y="5991225"/>
            <a:ext cx="1305560" cy="1324610"/>
          </a:xfrm>
          <a:custGeom>
            <a:avLst/>
            <a:gdLst/>
            <a:ahLst/>
            <a:cxnLst/>
            <a:rect l="l" t="t" r="r" b="b"/>
            <a:pathLst>
              <a:path w="1305560" h="1324609">
                <a:moveTo>
                  <a:pt x="1305306" y="1229867"/>
                </a:moveTo>
                <a:lnTo>
                  <a:pt x="1305306" y="93725"/>
                </a:lnTo>
                <a:lnTo>
                  <a:pt x="1304544" y="84581"/>
                </a:lnTo>
                <a:lnTo>
                  <a:pt x="1292761" y="46846"/>
                </a:lnTo>
                <a:lnTo>
                  <a:pt x="1249270" y="7890"/>
                </a:lnTo>
                <a:lnTo>
                  <a:pt x="1220724" y="0"/>
                </a:lnTo>
                <a:lnTo>
                  <a:pt x="94488" y="0"/>
                </a:lnTo>
                <a:lnTo>
                  <a:pt x="38533" y="18235"/>
                </a:lnTo>
                <a:lnTo>
                  <a:pt x="4571" y="66293"/>
                </a:lnTo>
                <a:lnTo>
                  <a:pt x="0" y="93725"/>
                </a:lnTo>
                <a:lnTo>
                  <a:pt x="0" y="1230630"/>
                </a:lnTo>
                <a:lnTo>
                  <a:pt x="9906" y="1271603"/>
                </a:lnTo>
                <a:lnTo>
                  <a:pt x="9906" y="85343"/>
                </a:lnTo>
                <a:lnTo>
                  <a:pt x="11429" y="76961"/>
                </a:lnTo>
                <a:lnTo>
                  <a:pt x="33260" y="36001"/>
                </a:lnTo>
                <a:lnTo>
                  <a:pt x="73604" y="12063"/>
                </a:lnTo>
                <a:lnTo>
                  <a:pt x="94488" y="9143"/>
                </a:lnTo>
                <a:lnTo>
                  <a:pt x="1211580" y="9207"/>
                </a:lnTo>
                <a:lnTo>
                  <a:pt x="1253114" y="20301"/>
                </a:lnTo>
                <a:lnTo>
                  <a:pt x="1288581" y="59877"/>
                </a:lnTo>
                <a:lnTo>
                  <a:pt x="1296162" y="94487"/>
                </a:lnTo>
                <a:lnTo>
                  <a:pt x="1296162" y="1269951"/>
                </a:lnTo>
                <a:lnTo>
                  <a:pt x="1297377" y="1268093"/>
                </a:lnTo>
                <a:lnTo>
                  <a:pt x="1304544" y="1239773"/>
                </a:lnTo>
                <a:lnTo>
                  <a:pt x="1305306" y="1229867"/>
                </a:lnTo>
                <a:close/>
              </a:path>
              <a:path w="1305560" h="1324609">
                <a:moveTo>
                  <a:pt x="1296162" y="1269951"/>
                </a:moveTo>
                <a:lnTo>
                  <a:pt x="1296162" y="1229867"/>
                </a:lnTo>
                <a:lnTo>
                  <a:pt x="1295400" y="1239012"/>
                </a:lnTo>
                <a:lnTo>
                  <a:pt x="1293876" y="1247394"/>
                </a:lnTo>
                <a:lnTo>
                  <a:pt x="1284308" y="1272726"/>
                </a:lnTo>
                <a:lnTo>
                  <a:pt x="1267615" y="1293114"/>
                </a:lnTo>
                <a:lnTo>
                  <a:pt x="1245384" y="1307405"/>
                </a:lnTo>
                <a:lnTo>
                  <a:pt x="1219200" y="1314450"/>
                </a:lnTo>
                <a:lnTo>
                  <a:pt x="94488" y="1314450"/>
                </a:lnTo>
                <a:lnTo>
                  <a:pt x="44200" y="1298138"/>
                </a:lnTo>
                <a:lnTo>
                  <a:pt x="13716" y="1255014"/>
                </a:lnTo>
                <a:lnTo>
                  <a:pt x="9906" y="1238250"/>
                </a:lnTo>
                <a:lnTo>
                  <a:pt x="9906" y="1271603"/>
                </a:lnTo>
                <a:lnTo>
                  <a:pt x="35052" y="1303020"/>
                </a:lnTo>
                <a:lnTo>
                  <a:pt x="71356" y="1321155"/>
                </a:lnTo>
                <a:lnTo>
                  <a:pt x="94488" y="1324356"/>
                </a:lnTo>
                <a:lnTo>
                  <a:pt x="1211580" y="1324356"/>
                </a:lnTo>
                <a:lnTo>
                  <a:pt x="1220724" y="1323594"/>
                </a:lnTo>
                <a:lnTo>
                  <a:pt x="1230630" y="1322070"/>
                </a:lnTo>
                <a:lnTo>
                  <a:pt x="1258084" y="1311802"/>
                </a:lnTo>
                <a:lnTo>
                  <a:pt x="1281112" y="1292956"/>
                </a:lnTo>
                <a:lnTo>
                  <a:pt x="1296162" y="1269951"/>
                </a:lnTo>
                <a:close/>
              </a:path>
            </a:pathLst>
          </a:custGeom>
          <a:solidFill>
            <a:srgbClr val="FFBF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118100" y="5915025"/>
            <a:ext cx="11684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Droid Sans Fallback"/>
                <a:cs typeface="Droid Sans Fallback"/>
              </a:rPr>
              <a:t>餘款不足， </a:t>
            </a:r>
            <a:r>
              <a:rPr sz="1800" dirty="0" err="1">
                <a:solidFill>
                  <a:srgbClr val="FF0000"/>
                </a:solidFill>
                <a:latin typeface="Droid Sans Fallback"/>
                <a:cs typeface="Droid Sans Fallback"/>
              </a:rPr>
              <a:t>不能</a:t>
            </a:r>
            <a:r>
              <a:rPr lang="zh-TW" altLang="en-US" dirty="0">
                <a:solidFill>
                  <a:srgbClr val="FF0000"/>
                </a:solidFill>
                <a:latin typeface="Droid Sans Fallback"/>
                <a:cs typeface="Droid Sans Fallback"/>
              </a:rPr>
              <a:t>付款</a:t>
            </a:r>
            <a:r>
              <a:rPr sz="1800" dirty="0">
                <a:solidFill>
                  <a:srgbClr val="FF0000"/>
                </a:solidFill>
                <a:latin typeface="Droid Sans Fallback"/>
                <a:cs typeface="Droid Sans Fallback"/>
              </a:rPr>
              <a:t>； 必須先增值 足夠款額</a:t>
            </a:r>
            <a:endParaRPr sz="1800" dirty="0">
              <a:latin typeface="Droid Sans Fallback"/>
              <a:cs typeface="Droid Sans Fallback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755900" y="4619625"/>
            <a:ext cx="1295400" cy="11460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55900" y="4619625"/>
            <a:ext cx="1304925" cy="1156335"/>
          </a:xfrm>
          <a:custGeom>
            <a:avLst/>
            <a:gdLst/>
            <a:ahLst/>
            <a:cxnLst/>
            <a:rect l="l" t="t" r="r" b="b"/>
            <a:pathLst>
              <a:path w="1304925" h="1156335">
                <a:moveTo>
                  <a:pt x="1304544" y="1079753"/>
                </a:moveTo>
                <a:lnTo>
                  <a:pt x="1304544" y="75437"/>
                </a:lnTo>
                <a:lnTo>
                  <a:pt x="1303020" y="67055"/>
                </a:lnTo>
                <a:lnTo>
                  <a:pt x="1277140" y="21540"/>
                </a:lnTo>
                <a:lnTo>
                  <a:pt x="1229106" y="761"/>
                </a:lnTo>
                <a:lnTo>
                  <a:pt x="83820" y="0"/>
                </a:lnTo>
                <a:lnTo>
                  <a:pt x="57316" y="4229"/>
                </a:lnTo>
                <a:lnTo>
                  <a:pt x="15239" y="35247"/>
                </a:lnTo>
                <a:lnTo>
                  <a:pt x="0" y="75437"/>
                </a:lnTo>
                <a:lnTo>
                  <a:pt x="0" y="1080515"/>
                </a:lnTo>
                <a:lnTo>
                  <a:pt x="1524" y="1088897"/>
                </a:lnTo>
                <a:lnTo>
                  <a:pt x="3810" y="1097279"/>
                </a:lnTo>
                <a:lnTo>
                  <a:pt x="6858" y="1104899"/>
                </a:lnTo>
                <a:lnTo>
                  <a:pt x="9144" y="1109634"/>
                </a:lnTo>
                <a:lnTo>
                  <a:pt x="9144" y="83819"/>
                </a:lnTo>
                <a:lnTo>
                  <a:pt x="10667" y="68579"/>
                </a:lnTo>
                <a:lnTo>
                  <a:pt x="30479" y="32168"/>
                </a:lnTo>
                <a:lnTo>
                  <a:pt x="65712" y="11549"/>
                </a:lnTo>
                <a:lnTo>
                  <a:pt x="1229106" y="9905"/>
                </a:lnTo>
                <a:lnTo>
                  <a:pt x="1235964" y="11429"/>
                </a:lnTo>
                <a:lnTo>
                  <a:pt x="1276240" y="33832"/>
                </a:lnTo>
                <a:lnTo>
                  <a:pt x="1294638" y="76199"/>
                </a:lnTo>
                <a:lnTo>
                  <a:pt x="1295400" y="83819"/>
                </a:lnTo>
                <a:lnTo>
                  <a:pt x="1295400" y="1109293"/>
                </a:lnTo>
                <a:lnTo>
                  <a:pt x="1297928" y="1105381"/>
                </a:lnTo>
                <a:lnTo>
                  <a:pt x="1304544" y="1079753"/>
                </a:lnTo>
                <a:close/>
              </a:path>
              <a:path w="1304925" h="1156335">
                <a:moveTo>
                  <a:pt x="1295400" y="1109293"/>
                </a:moveTo>
                <a:lnTo>
                  <a:pt x="1295400" y="1072133"/>
                </a:lnTo>
                <a:lnTo>
                  <a:pt x="1293876" y="1087373"/>
                </a:lnTo>
                <a:lnTo>
                  <a:pt x="1284777" y="1109816"/>
                </a:lnTo>
                <a:lnTo>
                  <a:pt x="1270601" y="1127374"/>
                </a:lnTo>
                <a:lnTo>
                  <a:pt x="1251679" y="1139600"/>
                </a:lnTo>
                <a:lnTo>
                  <a:pt x="1228344" y="1146047"/>
                </a:lnTo>
                <a:lnTo>
                  <a:pt x="83820" y="1146047"/>
                </a:lnTo>
                <a:lnTo>
                  <a:pt x="39733" y="1131498"/>
                </a:lnTo>
                <a:lnTo>
                  <a:pt x="12954" y="1093469"/>
                </a:lnTo>
                <a:lnTo>
                  <a:pt x="9144" y="1071371"/>
                </a:lnTo>
                <a:lnTo>
                  <a:pt x="9144" y="1109634"/>
                </a:lnTo>
                <a:lnTo>
                  <a:pt x="37338" y="1141475"/>
                </a:lnTo>
                <a:lnTo>
                  <a:pt x="73521" y="1154837"/>
                </a:lnTo>
                <a:lnTo>
                  <a:pt x="83820" y="1155953"/>
                </a:lnTo>
                <a:lnTo>
                  <a:pt x="1221486" y="1155953"/>
                </a:lnTo>
                <a:lnTo>
                  <a:pt x="1229868" y="1155191"/>
                </a:lnTo>
                <a:lnTo>
                  <a:pt x="1238250" y="1153667"/>
                </a:lnTo>
                <a:lnTo>
                  <a:pt x="1263038" y="1144492"/>
                </a:lnTo>
                <a:lnTo>
                  <a:pt x="1283512" y="1127679"/>
                </a:lnTo>
                <a:lnTo>
                  <a:pt x="1295400" y="1109293"/>
                </a:lnTo>
                <a:close/>
              </a:path>
            </a:pathLst>
          </a:custGeom>
          <a:solidFill>
            <a:srgbClr val="FFBF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2740660" y="4848225"/>
            <a:ext cx="131064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lang="zh-TW" altLang="en-US" dirty="0">
                <a:solidFill>
                  <a:srgbClr val="FF0000"/>
                </a:solidFill>
                <a:latin typeface="Droid Sans Fallback"/>
                <a:cs typeface="Droid Sans Fallback"/>
              </a:rPr>
              <a:t>  通知班主任已為帳號增值</a:t>
            </a:r>
            <a:endParaRPr sz="1800" dirty="0">
              <a:solidFill>
                <a:srgbClr val="FF0000"/>
              </a:solidFill>
              <a:latin typeface="Droid Sans Fallback"/>
              <a:cs typeface="Droid Sans Fallback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954671" y="470916"/>
            <a:ext cx="1523999" cy="5715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10257" y="439673"/>
            <a:ext cx="1351025" cy="53720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725553" y="2141982"/>
            <a:ext cx="1203960" cy="1607185"/>
          </a:xfrm>
          <a:custGeom>
            <a:avLst/>
            <a:gdLst/>
            <a:ahLst/>
            <a:cxnLst/>
            <a:rect l="l" t="t" r="r" b="b"/>
            <a:pathLst>
              <a:path w="1203959" h="1607185">
                <a:moveTo>
                  <a:pt x="1203960" y="803148"/>
                </a:moveTo>
                <a:lnTo>
                  <a:pt x="1203198" y="762000"/>
                </a:lnTo>
                <a:lnTo>
                  <a:pt x="1200912" y="721614"/>
                </a:lnTo>
                <a:lnTo>
                  <a:pt x="1197102" y="681990"/>
                </a:lnTo>
                <a:lnTo>
                  <a:pt x="1191554" y="638062"/>
                </a:lnTo>
                <a:lnTo>
                  <a:pt x="1183753" y="593793"/>
                </a:lnTo>
                <a:lnTo>
                  <a:pt x="1173717" y="549419"/>
                </a:lnTo>
                <a:lnTo>
                  <a:pt x="1161465" y="505175"/>
                </a:lnTo>
                <a:lnTo>
                  <a:pt x="1147016" y="461296"/>
                </a:lnTo>
                <a:lnTo>
                  <a:pt x="1130389" y="418016"/>
                </a:lnTo>
                <a:lnTo>
                  <a:pt x="1111602" y="375572"/>
                </a:lnTo>
                <a:lnTo>
                  <a:pt x="1090675" y="334199"/>
                </a:lnTo>
                <a:lnTo>
                  <a:pt x="1067627" y="294131"/>
                </a:lnTo>
                <a:lnTo>
                  <a:pt x="1042477" y="255603"/>
                </a:lnTo>
                <a:lnTo>
                  <a:pt x="1015242" y="218852"/>
                </a:lnTo>
                <a:lnTo>
                  <a:pt x="985943" y="184112"/>
                </a:lnTo>
                <a:lnTo>
                  <a:pt x="954598" y="151618"/>
                </a:lnTo>
                <a:lnTo>
                  <a:pt x="921226" y="121606"/>
                </a:lnTo>
                <a:lnTo>
                  <a:pt x="885847" y="94311"/>
                </a:lnTo>
                <a:lnTo>
                  <a:pt x="848478" y="69967"/>
                </a:lnTo>
                <a:lnTo>
                  <a:pt x="809139" y="48811"/>
                </a:lnTo>
                <a:lnTo>
                  <a:pt x="767849" y="31077"/>
                </a:lnTo>
                <a:lnTo>
                  <a:pt x="724626" y="17001"/>
                </a:lnTo>
                <a:lnTo>
                  <a:pt x="679490" y="6817"/>
                </a:lnTo>
                <a:lnTo>
                  <a:pt x="632459" y="762"/>
                </a:lnTo>
                <a:lnTo>
                  <a:pt x="601218" y="0"/>
                </a:lnTo>
                <a:lnTo>
                  <a:pt x="569976" y="762"/>
                </a:lnTo>
                <a:lnTo>
                  <a:pt x="522957" y="7058"/>
                </a:lnTo>
                <a:lnTo>
                  <a:pt x="477857" y="17445"/>
                </a:lnTo>
                <a:lnTo>
                  <a:pt x="434691" y="31691"/>
                </a:lnTo>
                <a:lnTo>
                  <a:pt x="393474" y="49564"/>
                </a:lnTo>
                <a:lnTo>
                  <a:pt x="354225" y="70830"/>
                </a:lnTo>
                <a:lnTo>
                  <a:pt x="316957" y="95256"/>
                </a:lnTo>
                <a:lnTo>
                  <a:pt x="281688" y="122611"/>
                </a:lnTo>
                <a:lnTo>
                  <a:pt x="248434" y="152661"/>
                </a:lnTo>
                <a:lnTo>
                  <a:pt x="217212" y="185174"/>
                </a:lnTo>
                <a:lnTo>
                  <a:pt x="188036" y="219918"/>
                </a:lnTo>
                <a:lnTo>
                  <a:pt x="160924" y="256659"/>
                </a:lnTo>
                <a:lnTo>
                  <a:pt x="135892" y="295165"/>
                </a:lnTo>
                <a:lnTo>
                  <a:pt x="112955" y="335203"/>
                </a:lnTo>
                <a:lnTo>
                  <a:pt x="92131" y="376540"/>
                </a:lnTo>
                <a:lnTo>
                  <a:pt x="73435" y="418945"/>
                </a:lnTo>
                <a:lnTo>
                  <a:pt x="56883" y="462184"/>
                </a:lnTo>
                <a:lnTo>
                  <a:pt x="42492" y="506025"/>
                </a:lnTo>
                <a:lnTo>
                  <a:pt x="30278" y="550235"/>
                </a:lnTo>
                <a:lnTo>
                  <a:pt x="20256" y="594581"/>
                </a:lnTo>
                <a:lnTo>
                  <a:pt x="12444" y="638831"/>
                </a:lnTo>
                <a:lnTo>
                  <a:pt x="6857" y="682752"/>
                </a:lnTo>
                <a:lnTo>
                  <a:pt x="3047" y="722376"/>
                </a:lnTo>
                <a:lnTo>
                  <a:pt x="761" y="762762"/>
                </a:lnTo>
                <a:lnTo>
                  <a:pt x="0" y="803910"/>
                </a:lnTo>
                <a:lnTo>
                  <a:pt x="762" y="845058"/>
                </a:lnTo>
                <a:lnTo>
                  <a:pt x="3048" y="886206"/>
                </a:lnTo>
                <a:lnTo>
                  <a:pt x="6858" y="925830"/>
                </a:lnTo>
                <a:lnTo>
                  <a:pt x="12192" y="965454"/>
                </a:lnTo>
                <a:lnTo>
                  <a:pt x="19736" y="1010452"/>
                </a:lnTo>
                <a:lnTo>
                  <a:pt x="29700" y="1055647"/>
                </a:lnTo>
                <a:lnTo>
                  <a:pt x="38100" y="1086341"/>
                </a:lnTo>
                <a:lnTo>
                  <a:pt x="38100" y="803148"/>
                </a:lnTo>
                <a:lnTo>
                  <a:pt x="38862" y="763524"/>
                </a:lnTo>
                <a:lnTo>
                  <a:pt x="41148" y="724662"/>
                </a:lnTo>
                <a:lnTo>
                  <a:pt x="44957" y="685800"/>
                </a:lnTo>
                <a:lnTo>
                  <a:pt x="50560" y="641309"/>
                </a:lnTo>
                <a:lnTo>
                  <a:pt x="58671" y="596291"/>
                </a:lnTo>
                <a:lnTo>
                  <a:pt x="69264" y="551047"/>
                </a:lnTo>
                <a:lnTo>
                  <a:pt x="82310" y="505876"/>
                </a:lnTo>
                <a:lnTo>
                  <a:pt x="97784" y="461079"/>
                </a:lnTo>
                <a:lnTo>
                  <a:pt x="115657" y="416956"/>
                </a:lnTo>
                <a:lnTo>
                  <a:pt x="135904" y="373807"/>
                </a:lnTo>
                <a:lnTo>
                  <a:pt x="158497" y="331933"/>
                </a:lnTo>
                <a:lnTo>
                  <a:pt x="183408" y="291633"/>
                </a:lnTo>
                <a:lnTo>
                  <a:pt x="210612" y="253207"/>
                </a:lnTo>
                <a:lnTo>
                  <a:pt x="240080" y="216957"/>
                </a:lnTo>
                <a:lnTo>
                  <a:pt x="271785" y="183181"/>
                </a:lnTo>
                <a:lnTo>
                  <a:pt x="305702" y="152181"/>
                </a:lnTo>
                <a:lnTo>
                  <a:pt x="341802" y="124256"/>
                </a:lnTo>
                <a:lnTo>
                  <a:pt x="380058" y="99707"/>
                </a:lnTo>
                <a:lnTo>
                  <a:pt x="420444" y="78833"/>
                </a:lnTo>
                <a:lnTo>
                  <a:pt x="462933" y="61935"/>
                </a:lnTo>
                <a:lnTo>
                  <a:pt x="507496" y="49314"/>
                </a:lnTo>
                <a:lnTo>
                  <a:pt x="554108" y="41268"/>
                </a:lnTo>
                <a:lnTo>
                  <a:pt x="602741" y="38100"/>
                </a:lnTo>
                <a:lnTo>
                  <a:pt x="630173" y="38821"/>
                </a:lnTo>
                <a:lnTo>
                  <a:pt x="705777" y="51286"/>
                </a:lnTo>
                <a:lnTo>
                  <a:pt x="749544" y="64891"/>
                </a:lnTo>
                <a:lnTo>
                  <a:pt x="791182" y="82455"/>
                </a:lnTo>
                <a:lnTo>
                  <a:pt x="830679" y="103708"/>
                </a:lnTo>
                <a:lnTo>
                  <a:pt x="868026" y="128381"/>
                </a:lnTo>
                <a:lnTo>
                  <a:pt x="903212" y="156204"/>
                </a:lnTo>
                <a:lnTo>
                  <a:pt x="936225" y="186906"/>
                </a:lnTo>
                <a:lnTo>
                  <a:pt x="967055" y="220219"/>
                </a:lnTo>
                <a:lnTo>
                  <a:pt x="995691" y="255873"/>
                </a:lnTo>
                <a:lnTo>
                  <a:pt x="1022122" y="293598"/>
                </a:lnTo>
                <a:lnTo>
                  <a:pt x="1046339" y="333124"/>
                </a:lnTo>
                <a:lnTo>
                  <a:pt x="1068328" y="374182"/>
                </a:lnTo>
                <a:lnTo>
                  <a:pt x="1088081" y="416502"/>
                </a:lnTo>
                <a:lnTo>
                  <a:pt x="1105586" y="459815"/>
                </a:lnTo>
                <a:lnTo>
                  <a:pt x="1120833" y="503849"/>
                </a:lnTo>
                <a:lnTo>
                  <a:pt x="1133810" y="548337"/>
                </a:lnTo>
                <a:lnTo>
                  <a:pt x="1144508" y="593008"/>
                </a:lnTo>
                <a:lnTo>
                  <a:pt x="1152914" y="637593"/>
                </a:lnTo>
                <a:lnTo>
                  <a:pt x="1159019" y="681821"/>
                </a:lnTo>
                <a:lnTo>
                  <a:pt x="1162812" y="725424"/>
                </a:lnTo>
                <a:lnTo>
                  <a:pt x="1165098" y="764286"/>
                </a:lnTo>
                <a:lnTo>
                  <a:pt x="1165860" y="803910"/>
                </a:lnTo>
                <a:lnTo>
                  <a:pt x="1165860" y="1085002"/>
                </a:lnTo>
                <a:lnTo>
                  <a:pt x="1169893" y="1071255"/>
                </a:lnTo>
                <a:lnTo>
                  <a:pt x="1180993" y="1025565"/>
                </a:lnTo>
                <a:lnTo>
                  <a:pt x="1189878" y="979788"/>
                </a:lnTo>
                <a:lnTo>
                  <a:pt x="1196544" y="934160"/>
                </a:lnTo>
                <a:lnTo>
                  <a:pt x="1200985" y="888917"/>
                </a:lnTo>
                <a:lnTo>
                  <a:pt x="1203198" y="844296"/>
                </a:lnTo>
                <a:lnTo>
                  <a:pt x="1203960" y="803148"/>
                </a:lnTo>
                <a:close/>
              </a:path>
              <a:path w="1203959" h="1607185">
                <a:moveTo>
                  <a:pt x="1165860" y="1085002"/>
                </a:moveTo>
                <a:lnTo>
                  <a:pt x="1165860" y="803910"/>
                </a:lnTo>
                <a:lnTo>
                  <a:pt x="1165098" y="843534"/>
                </a:lnTo>
                <a:lnTo>
                  <a:pt x="1162812" y="883158"/>
                </a:lnTo>
                <a:lnTo>
                  <a:pt x="1158851" y="926920"/>
                </a:lnTo>
                <a:lnTo>
                  <a:pt x="1152612" y="971270"/>
                </a:lnTo>
                <a:lnTo>
                  <a:pt x="1144101" y="1015939"/>
                </a:lnTo>
                <a:lnTo>
                  <a:pt x="1133325" y="1060662"/>
                </a:lnTo>
                <a:lnTo>
                  <a:pt x="1120291" y="1105172"/>
                </a:lnTo>
                <a:lnTo>
                  <a:pt x="1105006" y="1149201"/>
                </a:lnTo>
                <a:lnTo>
                  <a:pt x="1087476" y="1192484"/>
                </a:lnTo>
                <a:lnTo>
                  <a:pt x="1067708" y="1234754"/>
                </a:lnTo>
                <a:lnTo>
                  <a:pt x="1045708" y="1275744"/>
                </a:lnTo>
                <a:lnTo>
                  <a:pt x="1021484" y="1315188"/>
                </a:lnTo>
                <a:lnTo>
                  <a:pt x="995042" y="1352818"/>
                </a:lnTo>
                <a:lnTo>
                  <a:pt x="966389" y="1388369"/>
                </a:lnTo>
                <a:lnTo>
                  <a:pt x="935532" y="1421573"/>
                </a:lnTo>
                <a:lnTo>
                  <a:pt x="902476" y="1452165"/>
                </a:lnTo>
                <a:lnTo>
                  <a:pt x="867230" y="1479877"/>
                </a:lnTo>
                <a:lnTo>
                  <a:pt x="829799" y="1504442"/>
                </a:lnTo>
                <a:lnTo>
                  <a:pt x="790191" y="1525595"/>
                </a:lnTo>
                <a:lnTo>
                  <a:pt x="748412" y="1543068"/>
                </a:lnTo>
                <a:lnTo>
                  <a:pt x="704468" y="1556595"/>
                </a:lnTo>
                <a:lnTo>
                  <a:pt x="658368" y="1565910"/>
                </a:lnTo>
                <a:lnTo>
                  <a:pt x="601218" y="1569720"/>
                </a:lnTo>
                <a:lnTo>
                  <a:pt x="552134" y="1566269"/>
                </a:lnTo>
                <a:lnTo>
                  <a:pt x="505125" y="1557854"/>
                </a:lnTo>
                <a:lnTo>
                  <a:pt x="460216" y="1544787"/>
                </a:lnTo>
                <a:lnTo>
                  <a:pt x="417437" y="1527382"/>
                </a:lnTo>
                <a:lnTo>
                  <a:pt x="376812" y="1505952"/>
                </a:lnTo>
                <a:lnTo>
                  <a:pt x="338370" y="1480810"/>
                </a:lnTo>
                <a:lnTo>
                  <a:pt x="302137" y="1452269"/>
                </a:lnTo>
                <a:lnTo>
                  <a:pt x="268140" y="1420642"/>
                </a:lnTo>
                <a:lnTo>
                  <a:pt x="236408" y="1386241"/>
                </a:lnTo>
                <a:lnTo>
                  <a:pt x="206966" y="1349381"/>
                </a:lnTo>
                <a:lnTo>
                  <a:pt x="179841" y="1310374"/>
                </a:lnTo>
                <a:lnTo>
                  <a:pt x="155061" y="1269533"/>
                </a:lnTo>
                <a:lnTo>
                  <a:pt x="132653" y="1227171"/>
                </a:lnTo>
                <a:lnTo>
                  <a:pt x="112644" y="1183602"/>
                </a:lnTo>
                <a:lnTo>
                  <a:pt x="95061" y="1139138"/>
                </a:lnTo>
                <a:lnTo>
                  <a:pt x="79931" y="1094092"/>
                </a:lnTo>
                <a:lnTo>
                  <a:pt x="67281" y="1048778"/>
                </a:lnTo>
                <a:lnTo>
                  <a:pt x="57138" y="1003508"/>
                </a:lnTo>
                <a:lnTo>
                  <a:pt x="49530" y="958596"/>
                </a:lnTo>
                <a:lnTo>
                  <a:pt x="44958" y="920496"/>
                </a:lnTo>
                <a:lnTo>
                  <a:pt x="41148" y="882396"/>
                </a:lnTo>
                <a:lnTo>
                  <a:pt x="38862" y="842772"/>
                </a:lnTo>
                <a:lnTo>
                  <a:pt x="38100" y="803148"/>
                </a:lnTo>
                <a:lnTo>
                  <a:pt x="38100" y="1086341"/>
                </a:lnTo>
                <a:lnTo>
                  <a:pt x="56753" y="1145584"/>
                </a:lnTo>
                <a:lnTo>
                  <a:pt x="73775" y="1189807"/>
                </a:lnTo>
                <a:lnTo>
                  <a:pt x="93082" y="1233188"/>
                </a:lnTo>
                <a:lnTo>
                  <a:pt x="114641" y="1275466"/>
                </a:lnTo>
                <a:lnTo>
                  <a:pt x="138417" y="1316383"/>
                </a:lnTo>
                <a:lnTo>
                  <a:pt x="164378" y="1355678"/>
                </a:lnTo>
                <a:lnTo>
                  <a:pt x="192489" y="1393093"/>
                </a:lnTo>
                <a:lnTo>
                  <a:pt x="222716" y="1428367"/>
                </a:lnTo>
                <a:lnTo>
                  <a:pt x="255026" y="1461242"/>
                </a:lnTo>
                <a:lnTo>
                  <a:pt x="289385" y="1491457"/>
                </a:lnTo>
                <a:lnTo>
                  <a:pt x="325760" y="1518753"/>
                </a:lnTo>
                <a:lnTo>
                  <a:pt x="364117" y="1542871"/>
                </a:lnTo>
                <a:lnTo>
                  <a:pt x="404421" y="1563550"/>
                </a:lnTo>
                <a:lnTo>
                  <a:pt x="446640" y="1580533"/>
                </a:lnTo>
                <a:lnTo>
                  <a:pt x="490739" y="1593558"/>
                </a:lnTo>
                <a:lnTo>
                  <a:pt x="536685" y="1602366"/>
                </a:lnTo>
                <a:lnTo>
                  <a:pt x="584445" y="1606699"/>
                </a:lnTo>
                <a:lnTo>
                  <a:pt x="633984" y="1606296"/>
                </a:lnTo>
                <a:lnTo>
                  <a:pt x="694944" y="1597914"/>
                </a:lnTo>
                <a:lnTo>
                  <a:pt x="740835" y="1585709"/>
                </a:lnTo>
                <a:lnTo>
                  <a:pt x="784588" y="1569641"/>
                </a:lnTo>
                <a:lnTo>
                  <a:pt x="826197" y="1549947"/>
                </a:lnTo>
                <a:lnTo>
                  <a:pt x="865658" y="1526862"/>
                </a:lnTo>
                <a:lnTo>
                  <a:pt x="902966" y="1500622"/>
                </a:lnTo>
                <a:lnTo>
                  <a:pt x="938116" y="1471463"/>
                </a:lnTo>
                <a:lnTo>
                  <a:pt x="971104" y="1439621"/>
                </a:lnTo>
                <a:lnTo>
                  <a:pt x="1001924" y="1405332"/>
                </a:lnTo>
                <a:lnTo>
                  <a:pt x="1030572" y="1368832"/>
                </a:lnTo>
                <a:lnTo>
                  <a:pt x="1057044" y="1330358"/>
                </a:lnTo>
                <a:lnTo>
                  <a:pt x="1081334" y="1290144"/>
                </a:lnTo>
                <a:lnTo>
                  <a:pt x="1103437" y="1248428"/>
                </a:lnTo>
                <a:lnTo>
                  <a:pt x="1123350" y="1205445"/>
                </a:lnTo>
                <a:lnTo>
                  <a:pt x="1141066" y="1161431"/>
                </a:lnTo>
                <a:lnTo>
                  <a:pt x="1156582" y="1116623"/>
                </a:lnTo>
                <a:lnTo>
                  <a:pt x="1165860" y="108500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55900" y="5762625"/>
            <a:ext cx="1203960" cy="1607185"/>
          </a:xfrm>
          <a:custGeom>
            <a:avLst/>
            <a:gdLst/>
            <a:ahLst/>
            <a:cxnLst/>
            <a:rect l="l" t="t" r="r" b="b"/>
            <a:pathLst>
              <a:path w="1203960" h="1607184">
                <a:moveTo>
                  <a:pt x="1203960" y="803148"/>
                </a:moveTo>
                <a:lnTo>
                  <a:pt x="1203198" y="762000"/>
                </a:lnTo>
                <a:lnTo>
                  <a:pt x="1200912" y="721614"/>
                </a:lnTo>
                <a:lnTo>
                  <a:pt x="1197102" y="681228"/>
                </a:lnTo>
                <a:lnTo>
                  <a:pt x="1191394" y="637454"/>
                </a:lnTo>
                <a:lnTo>
                  <a:pt x="1183468" y="593318"/>
                </a:lnTo>
                <a:lnTo>
                  <a:pt x="1173341" y="549058"/>
                </a:lnTo>
                <a:lnTo>
                  <a:pt x="1161028" y="504908"/>
                </a:lnTo>
                <a:lnTo>
                  <a:pt x="1146544" y="461107"/>
                </a:lnTo>
                <a:lnTo>
                  <a:pt x="1129906" y="417891"/>
                </a:lnTo>
                <a:lnTo>
                  <a:pt x="1111128" y="375496"/>
                </a:lnTo>
                <a:lnTo>
                  <a:pt x="1090228" y="334160"/>
                </a:lnTo>
                <a:lnTo>
                  <a:pt x="1067219" y="294118"/>
                </a:lnTo>
                <a:lnTo>
                  <a:pt x="1042119" y="255607"/>
                </a:lnTo>
                <a:lnTo>
                  <a:pt x="1014943" y="218865"/>
                </a:lnTo>
                <a:lnTo>
                  <a:pt x="985707" y="184128"/>
                </a:lnTo>
                <a:lnTo>
                  <a:pt x="954426" y="151632"/>
                </a:lnTo>
                <a:lnTo>
                  <a:pt x="921116" y="121615"/>
                </a:lnTo>
                <a:lnTo>
                  <a:pt x="885793" y="94312"/>
                </a:lnTo>
                <a:lnTo>
                  <a:pt x="848473" y="69961"/>
                </a:lnTo>
                <a:lnTo>
                  <a:pt x="809171" y="48798"/>
                </a:lnTo>
                <a:lnTo>
                  <a:pt x="767903" y="31060"/>
                </a:lnTo>
                <a:lnTo>
                  <a:pt x="724684" y="16983"/>
                </a:lnTo>
                <a:lnTo>
                  <a:pt x="679531" y="6805"/>
                </a:lnTo>
                <a:lnTo>
                  <a:pt x="632459" y="762"/>
                </a:lnTo>
                <a:lnTo>
                  <a:pt x="601218" y="0"/>
                </a:lnTo>
                <a:lnTo>
                  <a:pt x="569976" y="762"/>
                </a:lnTo>
                <a:lnTo>
                  <a:pt x="523098" y="6839"/>
                </a:lnTo>
                <a:lnTo>
                  <a:pt x="478097" y="17064"/>
                </a:lnTo>
                <a:lnTo>
                  <a:pt x="434991" y="31199"/>
                </a:lnTo>
                <a:lnTo>
                  <a:pt x="393803" y="49003"/>
                </a:lnTo>
                <a:lnTo>
                  <a:pt x="354552" y="70239"/>
                </a:lnTo>
                <a:lnTo>
                  <a:pt x="317259" y="94669"/>
                </a:lnTo>
                <a:lnTo>
                  <a:pt x="281945" y="122052"/>
                </a:lnTo>
                <a:lnTo>
                  <a:pt x="248630" y="152151"/>
                </a:lnTo>
                <a:lnTo>
                  <a:pt x="217336" y="184728"/>
                </a:lnTo>
                <a:lnTo>
                  <a:pt x="188081" y="219543"/>
                </a:lnTo>
                <a:lnTo>
                  <a:pt x="160888" y="256357"/>
                </a:lnTo>
                <a:lnTo>
                  <a:pt x="135777" y="294933"/>
                </a:lnTo>
                <a:lnTo>
                  <a:pt x="112768" y="335031"/>
                </a:lnTo>
                <a:lnTo>
                  <a:pt x="91883" y="376413"/>
                </a:lnTo>
                <a:lnTo>
                  <a:pt x="73105" y="418932"/>
                </a:lnTo>
                <a:lnTo>
                  <a:pt x="56562" y="462075"/>
                </a:lnTo>
                <a:lnTo>
                  <a:pt x="42169" y="505876"/>
                </a:lnTo>
                <a:lnTo>
                  <a:pt x="29982" y="550007"/>
                </a:lnTo>
                <a:lnTo>
                  <a:pt x="20020" y="594229"/>
                </a:lnTo>
                <a:lnTo>
                  <a:pt x="12305" y="638303"/>
                </a:lnTo>
                <a:lnTo>
                  <a:pt x="6857" y="681990"/>
                </a:lnTo>
                <a:lnTo>
                  <a:pt x="3047" y="722376"/>
                </a:lnTo>
                <a:lnTo>
                  <a:pt x="761" y="762762"/>
                </a:lnTo>
                <a:lnTo>
                  <a:pt x="0" y="803910"/>
                </a:lnTo>
                <a:lnTo>
                  <a:pt x="762" y="845058"/>
                </a:lnTo>
                <a:lnTo>
                  <a:pt x="3048" y="885444"/>
                </a:lnTo>
                <a:lnTo>
                  <a:pt x="6858" y="925830"/>
                </a:lnTo>
                <a:lnTo>
                  <a:pt x="12192" y="964692"/>
                </a:lnTo>
                <a:lnTo>
                  <a:pt x="19502" y="1009553"/>
                </a:lnTo>
                <a:lnTo>
                  <a:pt x="29287" y="1054654"/>
                </a:lnTo>
                <a:lnTo>
                  <a:pt x="38100" y="1087156"/>
                </a:lnTo>
                <a:lnTo>
                  <a:pt x="38100" y="803148"/>
                </a:lnTo>
                <a:lnTo>
                  <a:pt x="38862" y="763524"/>
                </a:lnTo>
                <a:lnTo>
                  <a:pt x="41148" y="724662"/>
                </a:lnTo>
                <a:lnTo>
                  <a:pt x="44195" y="685800"/>
                </a:lnTo>
                <a:lnTo>
                  <a:pt x="49964" y="641256"/>
                </a:lnTo>
                <a:lnTo>
                  <a:pt x="58200" y="596193"/>
                </a:lnTo>
                <a:lnTo>
                  <a:pt x="68879" y="550910"/>
                </a:lnTo>
                <a:lnTo>
                  <a:pt x="81981" y="505709"/>
                </a:lnTo>
                <a:lnTo>
                  <a:pt x="97482" y="460888"/>
                </a:lnTo>
                <a:lnTo>
                  <a:pt x="115360" y="416747"/>
                </a:lnTo>
                <a:lnTo>
                  <a:pt x="135593" y="373587"/>
                </a:lnTo>
                <a:lnTo>
                  <a:pt x="158158" y="331706"/>
                </a:lnTo>
                <a:lnTo>
                  <a:pt x="183034" y="291405"/>
                </a:lnTo>
                <a:lnTo>
                  <a:pt x="210197" y="252984"/>
                </a:lnTo>
                <a:lnTo>
                  <a:pt x="239626" y="216741"/>
                </a:lnTo>
                <a:lnTo>
                  <a:pt x="271298" y="182978"/>
                </a:lnTo>
                <a:lnTo>
                  <a:pt x="305190" y="151994"/>
                </a:lnTo>
                <a:lnTo>
                  <a:pt x="341281" y="124089"/>
                </a:lnTo>
                <a:lnTo>
                  <a:pt x="379548" y="99562"/>
                </a:lnTo>
                <a:lnTo>
                  <a:pt x="419969" y="78713"/>
                </a:lnTo>
                <a:lnTo>
                  <a:pt x="462521" y="61843"/>
                </a:lnTo>
                <a:lnTo>
                  <a:pt x="507182" y="49251"/>
                </a:lnTo>
                <a:lnTo>
                  <a:pt x="553930" y="41236"/>
                </a:lnTo>
                <a:lnTo>
                  <a:pt x="602741" y="38100"/>
                </a:lnTo>
                <a:lnTo>
                  <a:pt x="630935" y="38862"/>
                </a:lnTo>
                <a:lnTo>
                  <a:pt x="705056" y="51227"/>
                </a:lnTo>
                <a:lnTo>
                  <a:pt x="748860" y="64780"/>
                </a:lnTo>
                <a:lnTo>
                  <a:pt x="790531" y="82298"/>
                </a:lnTo>
                <a:lnTo>
                  <a:pt x="830059" y="103513"/>
                </a:lnTo>
                <a:lnTo>
                  <a:pt x="867434" y="128154"/>
                </a:lnTo>
                <a:lnTo>
                  <a:pt x="902645" y="155952"/>
                </a:lnTo>
                <a:lnTo>
                  <a:pt x="935683" y="186635"/>
                </a:lnTo>
                <a:lnTo>
                  <a:pt x="966537" y="219936"/>
                </a:lnTo>
                <a:lnTo>
                  <a:pt x="995198" y="255583"/>
                </a:lnTo>
                <a:lnTo>
                  <a:pt x="1021656" y="293308"/>
                </a:lnTo>
                <a:lnTo>
                  <a:pt x="1045899" y="332839"/>
                </a:lnTo>
                <a:lnTo>
                  <a:pt x="1067919" y="373908"/>
                </a:lnTo>
                <a:lnTo>
                  <a:pt x="1087705" y="416244"/>
                </a:lnTo>
                <a:lnTo>
                  <a:pt x="1105247" y="459579"/>
                </a:lnTo>
                <a:lnTo>
                  <a:pt x="1120535" y="503640"/>
                </a:lnTo>
                <a:lnTo>
                  <a:pt x="1133559" y="548160"/>
                </a:lnTo>
                <a:lnTo>
                  <a:pt x="1144309" y="592868"/>
                </a:lnTo>
                <a:lnTo>
                  <a:pt x="1152774" y="637495"/>
                </a:lnTo>
                <a:lnTo>
                  <a:pt x="1158945" y="681770"/>
                </a:lnTo>
                <a:lnTo>
                  <a:pt x="1162812" y="725424"/>
                </a:lnTo>
                <a:lnTo>
                  <a:pt x="1165098" y="764286"/>
                </a:lnTo>
                <a:lnTo>
                  <a:pt x="1165860" y="803910"/>
                </a:lnTo>
                <a:lnTo>
                  <a:pt x="1165860" y="1084282"/>
                </a:lnTo>
                <a:lnTo>
                  <a:pt x="1169630" y="1071440"/>
                </a:lnTo>
                <a:lnTo>
                  <a:pt x="1180740" y="1025778"/>
                </a:lnTo>
                <a:lnTo>
                  <a:pt x="1189655" y="980002"/>
                </a:lnTo>
                <a:lnTo>
                  <a:pt x="1196370" y="934343"/>
                </a:lnTo>
                <a:lnTo>
                  <a:pt x="1200885" y="889030"/>
                </a:lnTo>
                <a:lnTo>
                  <a:pt x="1203198" y="844296"/>
                </a:lnTo>
                <a:lnTo>
                  <a:pt x="1203960" y="803148"/>
                </a:lnTo>
                <a:close/>
              </a:path>
              <a:path w="1203960" h="1607184">
                <a:moveTo>
                  <a:pt x="1165860" y="1084282"/>
                </a:moveTo>
                <a:lnTo>
                  <a:pt x="1165860" y="803910"/>
                </a:lnTo>
                <a:lnTo>
                  <a:pt x="1165098" y="843534"/>
                </a:lnTo>
                <a:lnTo>
                  <a:pt x="1162812" y="883158"/>
                </a:lnTo>
                <a:lnTo>
                  <a:pt x="1158925" y="926733"/>
                </a:lnTo>
                <a:lnTo>
                  <a:pt x="1152727" y="970936"/>
                </a:lnTo>
                <a:lnTo>
                  <a:pt x="1144231" y="1015497"/>
                </a:lnTo>
                <a:lnTo>
                  <a:pt x="1133445" y="1060144"/>
                </a:lnTo>
                <a:lnTo>
                  <a:pt x="1120381" y="1104606"/>
                </a:lnTo>
                <a:lnTo>
                  <a:pt x="1105049" y="1148613"/>
                </a:lnTo>
                <a:lnTo>
                  <a:pt x="1087461" y="1191892"/>
                </a:lnTo>
                <a:lnTo>
                  <a:pt x="1067627" y="1234175"/>
                </a:lnTo>
                <a:lnTo>
                  <a:pt x="1045558" y="1275189"/>
                </a:lnTo>
                <a:lnTo>
                  <a:pt x="1021265" y="1314664"/>
                </a:lnTo>
                <a:lnTo>
                  <a:pt x="994759" y="1352328"/>
                </a:lnTo>
                <a:lnTo>
                  <a:pt x="966049" y="1387912"/>
                </a:lnTo>
                <a:lnTo>
                  <a:pt x="935148" y="1421143"/>
                </a:lnTo>
                <a:lnTo>
                  <a:pt x="902065" y="1451751"/>
                </a:lnTo>
                <a:lnTo>
                  <a:pt x="866812" y="1479466"/>
                </a:lnTo>
                <a:lnTo>
                  <a:pt x="829399" y="1504016"/>
                </a:lnTo>
                <a:lnTo>
                  <a:pt x="789838" y="1525129"/>
                </a:lnTo>
                <a:lnTo>
                  <a:pt x="748138" y="1542537"/>
                </a:lnTo>
                <a:lnTo>
                  <a:pt x="704311" y="1555966"/>
                </a:lnTo>
                <a:lnTo>
                  <a:pt x="658368" y="1565148"/>
                </a:lnTo>
                <a:lnTo>
                  <a:pt x="601218" y="1568958"/>
                </a:lnTo>
                <a:lnTo>
                  <a:pt x="552244" y="1565816"/>
                </a:lnTo>
                <a:lnTo>
                  <a:pt x="505293" y="1557643"/>
                </a:lnTo>
                <a:lnTo>
                  <a:pt x="460398" y="1544759"/>
                </a:lnTo>
                <a:lnTo>
                  <a:pt x="417593" y="1527483"/>
                </a:lnTo>
                <a:lnTo>
                  <a:pt x="376913" y="1506135"/>
                </a:lnTo>
                <a:lnTo>
                  <a:pt x="338392" y="1481033"/>
                </a:lnTo>
                <a:lnTo>
                  <a:pt x="302063" y="1452498"/>
                </a:lnTo>
                <a:lnTo>
                  <a:pt x="267960" y="1420850"/>
                </a:lnTo>
                <a:lnTo>
                  <a:pt x="236118" y="1386407"/>
                </a:lnTo>
                <a:lnTo>
                  <a:pt x="206571" y="1349489"/>
                </a:lnTo>
                <a:lnTo>
                  <a:pt x="179353" y="1310416"/>
                </a:lnTo>
                <a:lnTo>
                  <a:pt x="154497" y="1269508"/>
                </a:lnTo>
                <a:lnTo>
                  <a:pt x="132039" y="1227084"/>
                </a:lnTo>
                <a:lnTo>
                  <a:pt x="112011" y="1183463"/>
                </a:lnTo>
                <a:lnTo>
                  <a:pt x="94448" y="1138965"/>
                </a:lnTo>
                <a:lnTo>
                  <a:pt x="79385" y="1093910"/>
                </a:lnTo>
                <a:lnTo>
                  <a:pt x="66855" y="1048617"/>
                </a:lnTo>
                <a:lnTo>
                  <a:pt x="56891" y="1003405"/>
                </a:lnTo>
                <a:lnTo>
                  <a:pt x="49530" y="958596"/>
                </a:lnTo>
                <a:lnTo>
                  <a:pt x="44196" y="920496"/>
                </a:lnTo>
                <a:lnTo>
                  <a:pt x="40386" y="882396"/>
                </a:lnTo>
                <a:lnTo>
                  <a:pt x="38862" y="842772"/>
                </a:lnTo>
                <a:lnTo>
                  <a:pt x="38100" y="803148"/>
                </a:lnTo>
                <a:lnTo>
                  <a:pt x="38100" y="1087156"/>
                </a:lnTo>
                <a:lnTo>
                  <a:pt x="56127" y="1144515"/>
                </a:lnTo>
                <a:lnTo>
                  <a:pt x="73140" y="1188827"/>
                </a:lnTo>
                <a:lnTo>
                  <a:pt x="92404" y="1232166"/>
                </a:lnTo>
                <a:lnTo>
                  <a:pt x="113983" y="1274504"/>
                </a:lnTo>
                <a:lnTo>
                  <a:pt x="137806" y="1315499"/>
                </a:lnTo>
                <a:lnTo>
                  <a:pt x="163833" y="1354887"/>
                </a:lnTo>
                <a:lnTo>
                  <a:pt x="192025" y="1392405"/>
                </a:lnTo>
                <a:lnTo>
                  <a:pt x="222343" y="1427790"/>
                </a:lnTo>
                <a:lnTo>
                  <a:pt x="254750" y="1460777"/>
                </a:lnTo>
                <a:lnTo>
                  <a:pt x="289206" y="1491103"/>
                </a:lnTo>
                <a:lnTo>
                  <a:pt x="325673" y="1518505"/>
                </a:lnTo>
                <a:lnTo>
                  <a:pt x="364111" y="1542718"/>
                </a:lnTo>
                <a:lnTo>
                  <a:pt x="404483" y="1563481"/>
                </a:lnTo>
                <a:lnTo>
                  <a:pt x="446749" y="1580528"/>
                </a:lnTo>
                <a:lnTo>
                  <a:pt x="490871" y="1593597"/>
                </a:lnTo>
                <a:lnTo>
                  <a:pt x="536809" y="1602423"/>
                </a:lnTo>
                <a:lnTo>
                  <a:pt x="584527" y="1606744"/>
                </a:lnTo>
                <a:lnTo>
                  <a:pt x="633984" y="1606296"/>
                </a:lnTo>
                <a:lnTo>
                  <a:pt x="694944" y="1597914"/>
                </a:lnTo>
                <a:lnTo>
                  <a:pt x="740899" y="1585504"/>
                </a:lnTo>
                <a:lnTo>
                  <a:pt x="784693" y="1569285"/>
                </a:lnTo>
                <a:lnTo>
                  <a:pt x="826323" y="1549485"/>
                </a:lnTo>
                <a:lnTo>
                  <a:pt x="865787" y="1526337"/>
                </a:lnTo>
                <a:lnTo>
                  <a:pt x="903083" y="1500071"/>
                </a:lnTo>
                <a:lnTo>
                  <a:pt x="938209" y="1470918"/>
                </a:lnTo>
                <a:lnTo>
                  <a:pt x="971163" y="1439110"/>
                </a:lnTo>
                <a:lnTo>
                  <a:pt x="1001942" y="1404877"/>
                </a:lnTo>
                <a:lnTo>
                  <a:pt x="1030544" y="1368450"/>
                </a:lnTo>
                <a:lnTo>
                  <a:pt x="1056968" y="1330060"/>
                </a:lnTo>
                <a:lnTo>
                  <a:pt x="1081210" y="1289939"/>
                </a:lnTo>
                <a:lnTo>
                  <a:pt x="1103269" y="1248316"/>
                </a:lnTo>
                <a:lnTo>
                  <a:pt x="1123143" y="1205424"/>
                </a:lnTo>
                <a:lnTo>
                  <a:pt x="1140829" y="1161494"/>
                </a:lnTo>
                <a:lnTo>
                  <a:pt x="1156326" y="1116755"/>
                </a:lnTo>
                <a:lnTo>
                  <a:pt x="1165860" y="108428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94500" y="5381625"/>
            <a:ext cx="1203960" cy="1607185"/>
          </a:xfrm>
          <a:custGeom>
            <a:avLst/>
            <a:gdLst/>
            <a:ahLst/>
            <a:cxnLst/>
            <a:rect l="l" t="t" r="r" b="b"/>
            <a:pathLst>
              <a:path w="1203959" h="1607184">
                <a:moveTo>
                  <a:pt x="1203960" y="803910"/>
                </a:moveTo>
                <a:lnTo>
                  <a:pt x="1203198" y="762762"/>
                </a:lnTo>
                <a:lnTo>
                  <a:pt x="1200912" y="721614"/>
                </a:lnTo>
                <a:lnTo>
                  <a:pt x="1197102" y="681990"/>
                </a:lnTo>
                <a:lnTo>
                  <a:pt x="1191660" y="638292"/>
                </a:lnTo>
                <a:lnTo>
                  <a:pt x="1183942" y="594194"/>
                </a:lnTo>
                <a:lnTo>
                  <a:pt x="1173968" y="549936"/>
                </a:lnTo>
                <a:lnTo>
                  <a:pt x="1161761" y="505759"/>
                </a:lnTo>
                <a:lnTo>
                  <a:pt x="1147342" y="461907"/>
                </a:lnTo>
                <a:lnTo>
                  <a:pt x="1130732" y="418620"/>
                </a:lnTo>
                <a:lnTo>
                  <a:pt x="1111952" y="376140"/>
                </a:lnTo>
                <a:lnTo>
                  <a:pt x="1091024" y="334708"/>
                </a:lnTo>
                <a:lnTo>
                  <a:pt x="1067970" y="294568"/>
                </a:lnTo>
                <a:lnTo>
                  <a:pt x="1042810" y="255959"/>
                </a:lnTo>
                <a:lnTo>
                  <a:pt x="1015566" y="219125"/>
                </a:lnTo>
                <a:lnTo>
                  <a:pt x="986260" y="184306"/>
                </a:lnTo>
                <a:lnTo>
                  <a:pt x="954912" y="151745"/>
                </a:lnTo>
                <a:lnTo>
                  <a:pt x="921545" y="121682"/>
                </a:lnTo>
                <a:lnTo>
                  <a:pt x="886180" y="94361"/>
                </a:lnTo>
                <a:lnTo>
                  <a:pt x="848838" y="70022"/>
                </a:lnTo>
                <a:lnTo>
                  <a:pt x="809540" y="48907"/>
                </a:lnTo>
                <a:lnTo>
                  <a:pt x="768308" y="31258"/>
                </a:lnTo>
                <a:lnTo>
                  <a:pt x="725163" y="17317"/>
                </a:lnTo>
                <a:lnTo>
                  <a:pt x="680127" y="7325"/>
                </a:lnTo>
                <a:lnTo>
                  <a:pt x="633221" y="1524"/>
                </a:lnTo>
                <a:lnTo>
                  <a:pt x="601979" y="0"/>
                </a:lnTo>
                <a:lnTo>
                  <a:pt x="569976" y="1524"/>
                </a:lnTo>
                <a:lnTo>
                  <a:pt x="522941" y="7664"/>
                </a:lnTo>
                <a:lnTo>
                  <a:pt x="477830" y="17929"/>
                </a:lnTo>
                <a:lnTo>
                  <a:pt x="434659" y="32083"/>
                </a:lnTo>
                <a:lnTo>
                  <a:pt x="393443" y="49891"/>
                </a:lnTo>
                <a:lnTo>
                  <a:pt x="354198" y="71115"/>
                </a:lnTo>
                <a:lnTo>
                  <a:pt x="316938" y="95521"/>
                </a:lnTo>
                <a:lnTo>
                  <a:pt x="281680" y="122871"/>
                </a:lnTo>
                <a:lnTo>
                  <a:pt x="248438" y="152929"/>
                </a:lnTo>
                <a:lnTo>
                  <a:pt x="217229" y="185461"/>
                </a:lnTo>
                <a:lnTo>
                  <a:pt x="188067" y="220228"/>
                </a:lnTo>
                <a:lnTo>
                  <a:pt x="160969" y="256996"/>
                </a:lnTo>
                <a:lnTo>
                  <a:pt x="135949" y="295528"/>
                </a:lnTo>
                <a:lnTo>
                  <a:pt x="113023" y="335589"/>
                </a:lnTo>
                <a:lnTo>
                  <a:pt x="92207" y="376941"/>
                </a:lnTo>
                <a:lnTo>
                  <a:pt x="73516" y="419349"/>
                </a:lnTo>
                <a:lnTo>
                  <a:pt x="56965" y="462578"/>
                </a:lnTo>
                <a:lnTo>
                  <a:pt x="42570" y="506389"/>
                </a:lnTo>
                <a:lnTo>
                  <a:pt x="30346" y="550549"/>
                </a:lnTo>
                <a:lnTo>
                  <a:pt x="20309" y="594820"/>
                </a:lnTo>
                <a:lnTo>
                  <a:pt x="12475" y="638966"/>
                </a:lnTo>
                <a:lnTo>
                  <a:pt x="6857" y="682752"/>
                </a:lnTo>
                <a:lnTo>
                  <a:pt x="3047" y="722376"/>
                </a:lnTo>
                <a:lnTo>
                  <a:pt x="761" y="763524"/>
                </a:lnTo>
                <a:lnTo>
                  <a:pt x="0" y="803910"/>
                </a:lnTo>
                <a:lnTo>
                  <a:pt x="762" y="845058"/>
                </a:lnTo>
                <a:lnTo>
                  <a:pt x="3048" y="886206"/>
                </a:lnTo>
                <a:lnTo>
                  <a:pt x="6858" y="925830"/>
                </a:lnTo>
                <a:lnTo>
                  <a:pt x="12192" y="965454"/>
                </a:lnTo>
                <a:lnTo>
                  <a:pt x="19751" y="1010299"/>
                </a:lnTo>
                <a:lnTo>
                  <a:pt x="29728" y="1055377"/>
                </a:lnTo>
                <a:lnTo>
                  <a:pt x="38100" y="1085888"/>
                </a:lnTo>
                <a:lnTo>
                  <a:pt x="38100" y="803910"/>
                </a:lnTo>
                <a:lnTo>
                  <a:pt x="38862" y="763524"/>
                </a:lnTo>
                <a:lnTo>
                  <a:pt x="41148" y="724662"/>
                </a:lnTo>
                <a:lnTo>
                  <a:pt x="44957" y="686562"/>
                </a:lnTo>
                <a:lnTo>
                  <a:pt x="50675" y="642019"/>
                </a:lnTo>
                <a:lnTo>
                  <a:pt x="58864" y="596958"/>
                </a:lnTo>
                <a:lnTo>
                  <a:pt x="69501" y="551679"/>
                </a:lnTo>
                <a:lnTo>
                  <a:pt x="82564" y="506480"/>
                </a:lnTo>
                <a:lnTo>
                  <a:pt x="98028" y="461660"/>
                </a:lnTo>
                <a:lnTo>
                  <a:pt x="115873" y="417518"/>
                </a:lnTo>
                <a:lnTo>
                  <a:pt x="136074" y="374352"/>
                </a:lnTo>
                <a:lnTo>
                  <a:pt x="158608" y="332463"/>
                </a:lnTo>
                <a:lnTo>
                  <a:pt x="183454" y="292148"/>
                </a:lnTo>
                <a:lnTo>
                  <a:pt x="210588" y="253707"/>
                </a:lnTo>
                <a:lnTo>
                  <a:pt x="239987" y="217439"/>
                </a:lnTo>
                <a:lnTo>
                  <a:pt x="271628" y="183642"/>
                </a:lnTo>
                <a:lnTo>
                  <a:pt x="305489" y="152614"/>
                </a:lnTo>
                <a:lnTo>
                  <a:pt x="341547" y="124657"/>
                </a:lnTo>
                <a:lnTo>
                  <a:pt x="379778" y="100067"/>
                </a:lnTo>
                <a:lnTo>
                  <a:pt x="420160" y="79144"/>
                </a:lnTo>
                <a:lnTo>
                  <a:pt x="462671" y="62187"/>
                </a:lnTo>
                <a:lnTo>
                  <a:pt x="507286" y="49494"/>
                </a:lnTo>
                <a:lnTo>
                  <a:pt x="553984" y="41366"/>
                </a:lnTo>
                <a:lnTo>
                  <a:pt x="602741" y="38100"/>
                </a:lnTo>
                <a:lnTo>
                  <a:pt x="631697" y="39624"/>
                </a:lnTo>
                <a:lnTo>
                  <a:pt x="706043" y="51529"/>
                </a:lnTo>
                <a:lnTo>
                  <a:pt x="750006" y="65301"/>
                </a:lnTo>
                <a:lnTo>
                  <a:pt x="791779" y="82964"/>
                </a:lnTo>
                <a:lnTo>
                  <a:pt x="831357" y="104257"/>
                </a:lnTo>
                <a:lnTo>
                  <a:pt x="868738" y="128919"/>
                </a:lnTo>
                <a:lnTo>
                  <a:pt x="903919" y="156688"/>
                </a:lnTo>
                <a:lnTo>
                  <a:pt x="936896" y="187303"/>
                </a:lnTo>
                <a:lnTo>
                  <a:pt x="967665" y="220503"/>
                </a:lnTo>
                <a:lnTo>
                  <a:pt x="996224" y="256026"/>
                </a:lnTo>
                <a:lnTo>
                  <a:pt x="1022570" y="293612"/>
                </a:lnTo>
                <a:lnTo>
                  <a:pt x="1046699" y="332999"/>
                </a:lnTo>
                <a:lnTo>
                  <a:pt x="1068608" y="373926"/>
                </a:lnTo>
                <a:lnTo>
                  <a:pt x="1088294" y="416132"/>
                </a:lnTo>
                <a:lnTo>
                  <a:pt x="1105753" y="459354"/>
                </a:lnTo>
                <a:lnTo>
                  <a:pt x="1120983" y="503333"/>
                </a:lnTo>
                <a:lnTo>
                  <a:pt x="1133980" y="547807"/>
                </a:lnTo>
                <a:lnTo>
                  <a:pt x="1144741" y="592514"/>
                </a:lnTo>
                <a:lnTo>
                  <a:pt x="1153262" y="637193"/>
                </a:lnTo>
                <a:lnTo>
                  <a:pt x="1159541" y="681583"/>
                </a:lnTo>
                <a:lnTo>
                  <a:pt x="1163574" y="725424"/>
                </a:lnTo>
                <a:lnTo>
                  <a:pt x="1165860" y="764286"/>
                </a:lnTo>
                <a:lnTo>
                  <a:pt x="1165860" y="1086865"/>
                </a:lnTo>
                <a:lnTo>
                  <a:pt x="1170402" y="1071339"/>
                </a:lnTo>
                <a:lnTo>
                  <a:pt x="1181437" y="1025676"/>
                </a:lnTo>
                <a:lnTo>
                  <a:pt x="1190241" y="979908"/>
                </a:lnTo>
                <a:lnTo>
                  <a:pt x="1196807" y="934266"/>
                </a:lnTo>
                <a:lnTo>
                  <a:pt x="1201128" y="888985"/>
                </a:lnTo>
                <a:lnTo>
                  <a:pt x="1203198" y="844296"/>
                </a:lnTo>
                <a:lnTo>
                  <a:pt x="1203960" y="803910"/>
                </a:lnTo>
                <a:close/>
              </a:path>
              <a:path w="1203959" h="1607184">
                <a:moveTo>
                  <a:pt x="1165860" y="1086865"/>
                </a:moveTo>
                <a:lnTo>
                  <a:pt x="1165860" y="803910"/>
                </a:lnTo>
                <a:lnTo>
                  <a:pt x="1165098" y="844296"/>
                </a:lnTo>
                <a:lnTo>
                  <a:pt x="1163574" y="883158"/>
                </a:lnTo>
                <a:lnTo>
                  <a:pt x="1159493" y="926914"/>
                </a:lnTo>
                <a:lnTo>
                  <a:pt x="1153160" y="971258"/>
                </a:lnTo>
                <a:lnTo>
                  <a:pt x="1144578" y="1015923"/>
                </a:lnTo>
                <a:lnTo>
                  <a:pt x="1133751" y="1060644"/>
                </a:lnTo>
                <a:lnTo>
                  <a:pt x="1120682" y="1105152"/>
                </a:lnTo>
                <a:lnTo>
                  <a:pt x="1105377" y="1149181"/>
                </a:lnTo>
                <a:lnTo>
                  <a:pt x="1087838" y="1192465"/>
                </a:lnTo>
                <a:lnTo>
                  <a:pt x="1068070" y="1234736"/>
                </a:lnTo>
                <a:lnTo>
                  <a:pt x="1046076" y="1275728"/>
                </a:lnTo>
                <a:lnTo>
                  <a:pt x="1021861" y="1315173"/>
                </a:lnTo>
                <a:lnTo>
                  <a:pt x="995427" y="1352806"/>
                </a:lnTo>
                <a:lnTo>
                  <a:pt x="966780" y="1388360"/>
                </a:lnTo>
                <a:lnTo>
                  <a:pt x="935923" y="1421567"/>
                </a:lnTo>
                <a:lnTo>
                  <a:pt x="902859" y="1452161"/>
                </a:lnTo>
                <a:lnTo>
                  <a:pt x="867594" y="1479875"/>
                </a:lnTo>
                <a:lnTo>
                  <a:pt x="830130" y="1504442"/>
                </a:lnTo>
                <a:lnTo>
                  <a:pt x="790471" y="1525596"/>
                </a:lnTo>
                <a:lnTo>
                  <a:pt x="748622" y="1543070"/>
                </a:lnTo>
                <a:lnTo>
                  <a:pt x="704586" y="1556597"/>
                </a:lnTo>
                <a:lnTo>
                  <a:pt x="658368" y="1565910"/>
                </a:lnTo>
                <a:lnTo>
                  <a:pt x="601980" y="1569720"/>
                </a:lnTo>
                <a:lnTo>
                  <a:pt x="553045" y="1566520"/>
                </a:lnTo>
                <a:lnTo>
                  <a:pt x="506120" y="1558294"/>
                </a:lnTo>
                <a:lnTo>
                  <a:pt x="461241" y="1545361"/>
                </a:lnTo>
                <a:lnTo>
                  <a:pt x="418441" y="1528039"/>
                </a:lnTo>
                <a:lnTo>
                  <a:pt x="377758" y="1506647"/>
                </a:lnTo>
                <a:lnTo>
                  <a:pt x="339226" y="1481506"/>
                </a:lnTo>
                <a:lnTo>
                  <a:pt x="302882" y="1452933"/>
                </a:lnTo>
                <a:lnTo>
                  <a:pt x="268760" y="1421249"/>
                </a:lnTo>
                <a:lnTo>
                  <a:pt x="236896" y="1386771"/>
                </a:lnTo>
                <a:lnTo>
                  <a:pt x="207327" y="1349820"/>
                </a:lnTo>
                <a:lnTo>
                  <a:pt x="180086" y="1310714"/>
                </a:lnTo>
                <a:lnTo>
                  <a:pt x="155211" y="1269773"/>
                </a:lnTo>
                <a:lnTo>
                  <a:pt x="132737" y="1227315"/>
                </a:lnTo>
                <a:lnTo>
                  <a:pt x="112698" y="1183660"/>
                </a:lnTo>
                <a:lnTo>
                  <a:pt x="95131" y="1139127"/>
                </a:lnTo>
                <a:lnTo>
                  <a:pt x="80071" y="1094035"/>
                </a:lnTo>
                <a:lnTo>
                  <a:pt x="67555" y="1048703"/>
                </a:lnTo>
                <a:lnTo>
                  <a:pt x="57616" y="1003450"/>
                </a:lnTo>
                <a:lnTo>
                  <a:pt x="50292" y="958596"/>
                </a:lnTo>
                <a:lnTo>
                  <a:pt x="41148" y="882396"/>
                </a:lnTo>
                <a:lnTo>
                  <a:pt x="38862" y="843534"/>
                </a:lnTo>
                <a:lnTo>
                  <a:pt x="38100" y="803910"/>
                </a:lnTo>
                <a:lnTo>
                  <a:pt x="38100" y="1085888"/>
                </a:lnTo>
                <a:lnTo>
                  <a:pt x="56800" y="1145183"/>
                </a:lnTo>
                <a:lnTo>
                  <a:pt x="73829" y="1189384"/>
                </a:lnTo>
                <a:lnTo>
                  <a:pt x="93141" y="1232766"/>
                </a:lnTo>
                <a:lnTo>
                  <a:pt x="114703" y="1275065"/>
                </a:lnTo>
                <a:lnTo>
                  <a:pt x="138481" y="1316020"/>
                </a:lnTo>
                <a:lnTo>
                  <a:pt x="164442" y="1355366"/>
                </a:lnTo>
                <a:lnTo>
                  <a:pt x="192551" y="1392841"/>
                </a:lnTo>
                <a:lnTo>
                  <a:pt x="222776" y="1428182"/>
                </a:lnTo>
                <a:lnTo>
                  <a:pt x="255083" y="1461125"/>
                </a:lnTo>
                <a:lnTo>
                  <a:pt x="289438" y="1491406"/>
                </a:lnTo>
                <a:lnTo>
                  <a:pt x="325808" y="1518764"/>
                </a:lnTo>
                <a:lnTo>
                  <a:pt x="364159" y="1542935"/>
                </a:lnTo>
                <a:lnTo>
                  <a:pt x="404457" y="1563656"/>
                </a:lnTo>
                <a:lnTo>
                  <a:pt x="446669" y="1580663"/>
                </a:lnTo>
                <a:lnTo>
                  <a:pt x="490761" y="1593694"/>
                </a:lnTo>
                <a:lnTo>
                  <a:pt x="536700" y="1602485"/>
                </a:lnTo>
                <a:lnTo>
                  <a:pt x="584452" y="1606773"/>
                </a:lnTo>
                <a:lnTo>
                  <a:pt x="633984" y="1606296"/>
                </a:lnTo>
                <a:lnTo>
                  <a:pt x="695706" y="1597914"/>
                </a:lnTo>
                <a:lnTo>
                  <a:pt x="741551" y="1585555"/>
                </a:lnTo>
                <a:lnTo>
                  <a:pt x="785271" y="1569371"/>
                </a:lnTo>
                <a:lnTo>
                  <a:pt x="826857" y="1549594"/>
                </a:lnTo>
                <a:lnTo>
                  <a:pt x="866305" y="1526457"/>
                </a:lnTo>
                <a:lnTo>
                  <a:pt x="903606" y="1500192"/>
                </a:lnTo>
                <a:lnTo>
                  <a:pt x="938755" y="1471032"/>
                </a:lnTo>
                <a:lnTo>
                  <a:pt x="971744" y="1439209"/>
                </a:lnTo>
                <a:lnTo>
                  <a:pt x="1002568" y="1404955"/>
                </a:lnTo>
                <a:lnTo>
                  <a:pt x="1031220" y="1368504"/>
                </a:lnTo>
                <a:lnTo>
                  <a:pt x="1057692" y="1330088"/>
                </a:lnTo>
                <a:lnTo>
                  <a:pt x="1081979" y="1289939"/>
                </a:lnTo>
                <a:lnTo>
                  <a:pt x="1104074" y="1248290"/>
                </a:lnTo>
                <a:lnTo>
                  <a:pt x="1123971" y="1205373"/>
                </a:lnTo>
                <a:lnTo>
                  <a:pt x="1141662" y="1161420"/>
                </a:lnTo>
                <a:lnTo>
                  <a:pt x="1157141" y="1116665"/>
                </a:lnTo>
                <a:lnTo>
                  <a:pt x="1165860" y="108686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841119" y="2839023"/>
            <a:ext cx="989088" cy="3779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7937500" y="2867025"/>
            <a:ext cx="71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Droid Sans Fallback"/>
                <a:cs typeface="Droid Sans Fallback"/>
              </a:rPr>
              <a:t>班主任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752" y="150474"/>
            <a:ext cx="8098148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網上或手機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增值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需已登記</a:t>
            </a:r>
            <a:r>
              <a:rPr lang="zh-HK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繳費靈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戶口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600" u="sng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51900" y="161925"/>
            <a:ext cx="1523999" cy="57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文字方塊 4"/>
          <p:cNvSpPr txBox="1"/>
          <p:nvPr/>
        </p:nvSpPr>
        <p:spPr>
          <a:xfrm>
            <a:off x="165100" y="962025"/>
            <a:ext cx="9930924" cy="5734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HK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:1.</a:t>
            </a:r>
            <a:r>
              <a:rPr lang="zh-HK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r>
              <a:rPr lang="en-US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www.ppshk.com/ </a:t>
            </a:r>
            <a:r>
              <a:rPr lang="zh-HK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PPS on mobile app</a:t>
            </a:r>
            <a:r>
              <a:rPr lang="zh-HK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  <a:p>
            <a:pPr>
              <a:lnSpc>
                <a:spcPts val="4000"/>
              </a:lnSpc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2.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輸入收據的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位數字「繳費靈戶口號碼」</a:t>
            </a:r>
            <a:r>
              <a:rPr lang="zh-HK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及網上密碼</a:t>
            </a:r>
          </a:p>
          <a:p>
            <a:pPr>
              <a:lnSpc>
                <a:spcPts val="4000"/>
              </a:lnSpc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3.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按「繳付賬單」</a:t>
            </a:r>
          </a:p>
          <a:p>
            <a:pPr>
              <a:lnSpc>
                <a:spcPts val="4000"/>
              </a:lnSpc>
            </a:pPr>
            <a:r>
              <a:rPr lang="en-US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4.</a:t>
            </a:r>
            <a:r>
              <a:rPr lang="zh-HK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按「繳款」</a:t>
            </a:r>
          </a:p>
          <a:p>
            <a:pPr>
              <a:lnSpc>
                <a:spcPts val="4000"/>
              </a:lnSpc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5.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輸入繳付金額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最低增值金額為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$200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6.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得到確認繳費的訊息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可儲存或列印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ts val="4000"/>
              </a:lnSpc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*易辦事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香港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有限公司會向校方收取港幣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$2.2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作為每次增值手續費</a:t>
            </a:r>
          </a:p>
          <a:p>
            <a:pPr>
              <a:lnSpc>
                <a:spcPts val="4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*「繳費靈」公司之截數時間：星期一至五每天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7:00pm</a:t>
            </a:r>
          </a:p>
          <a:p>
            <a:pPr>
              <a:lnSpc>
                <a:spcPts val="4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成功於截數時間前透過繳費靈增值，可於下一個工作天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3:00pm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後於網上查閱增值款額。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若於截數時間後增值，處理程序將順延一個工作天。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4975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752" y="150474"/>
            <a:ext cx="8098148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便利店賬單增值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無需要登記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PPS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戶口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600" u="sng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51900" y="161925"/>
            <a:ext cx="1523999" cy="57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文字方塊 4"/>
          <p:cNvSpPr txBox="1"/>
          <p:nvPr/>
        </p:nvSpPr>
        <p:spPr>
          <a:xfrm>
            <a:off x="165100" y="1343025"/>
            <a:ext cx="9930924" cy="5273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 1.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攜同</a:t>
            </a:r>
            <a:r>
              <a:rPr lang="zh-TW" altLang="en-US" sz="2000" spc="-7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繳費條碼卡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到附近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OK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便利店、華潤萬家、</a:t>
            </a:r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VanGO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便利店</a:t>
            </a:r>
          </a:p>
          <a:p>
            <a:pPr>
              <a:lnSpc>
                <a:spcPts val="45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使用「櫃位賬單付款」進行增值。</a:t>
            </a:r>
          </a:p>
          <a:p>
            <a:pPr>
              <a:lnSpc>
                <a:spcPts val="4500"/>
              </a:lnSpc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2.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增值後，家長將會收到付款收據，請妥善放好，不需交回學校，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但學校如有疑問，會請家長出示收</a:t>
            </a:r>
            <a:r>
              <a:rPr lang="zh-HK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據以作證明。</a:t>
            </a:r>
            <a:endParaRPr lang="en-US" altLang="zh-HK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endParaRPr lang="en-US" altLang="zh-HK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*易辦事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香港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有限公司會向校方收取港幣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$3.4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作為每次增值手續費</a:t>
            </a:r>
          </a:p>
          <a:p>
            <a:pPr>
              <a:lnSpc>
                <a:spcPts val="4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*「繳費靈」公司之截數時間：</a:t>
            </a:r>
            <a:r>
              <a:rPr lang="zh-HK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星期一至五每天</a:t>
            </a:r>
            <a:r>
              <a:rPr lang="en-US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5:00pm</a:t>
            </a:r>
          </a:p>
          <a:p>
            <a:pPr>
              <a:lnSpc>
                <a:spcPts val="4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成功於截數時間前透過繳費靈增值，可於下一個工作天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3:00pm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後於網上查閱增值款額。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若於截數時間後增值，處理程序將順延一個工作天。</a:t>
            </a:r>
            <a:endParaRPr lang="zh-HK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4722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文字, 螢幕擷取畫面, 天空, 雲 的圖片&#10;&#10;自動產生的描述">
            <a:extLst>
              <a:ext uri="{FF2B5EF4-FFF2-40B4-BE49-F238E27FC236}">
                <a16:creationId xmlns:a16="http://schemas.microsoft.com/office/drawing/2014/main" id="{CF670117-A902-2F14-3098-00FEDBE973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" r="6531"/>
          <a:stretch/>
        </p:blipFill>
        <p:spPr>
          <a:xfrm>
            <a:off x="469900" y="2196588"/>
            <a:ext cx="9220200" cy="517167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400" y="377264"/>
            <a:ext cx="7423298" cy="623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>
              <a:lnSpc>
                <a:spcPct val="100000"/>
              </a:lnSpc>
              <a:spcBef>
                <a:spcPts val="100"/>
              </a:spcBef>
              <a:tabLst>
                <a:tab pos="4109085" algn="l"/>
              </a:tabLst>
            </a:pPr>
            <a:r>
              <a:rPr u="sng" spc="-5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查閱學生賬</a:t>
            </a:r>
            <a:r>
              <a:rPr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</a:t>
            </a:r>
            <a:r>
              <a:rPr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u="sng" spc="225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u="sng" spc="225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網上</a:t>
            </a:r>
            <a:r>
              <a:rPr u="sng" spc="225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4000" y="1187302"/>
            <a:ext cx="8369934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1688464" algn="l"/>
                <a:tab pos="2069464" algn="l"/>
              </a:tabLst>
            </a:pPr>
            <a:r>
              <a:rPr lang="zh-HK" altLang="en-US" sz="3000" spc="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使</a:t>
            </a:r>
            <a:r>
              <a:rPr sz="3000" spc="5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用家長的</a:t>
            </a:r>
            <a:r>
              <a:rPr sz="3000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eClass</a:t>
            </a:r>
            <a:r>
              <a:rPr sz="3000" spc="5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戶口及密碼登入本校</a:t>
            </a:r>
            <a:r>
              <a:rPr sz="3000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eClass</a:t>
            </a:r>
            <a:endParaRPr lang="en-US" sz="30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1688464" algn="l"/>
                <a:tab pos="2069464" algn="l"/>
              </a:tabLst>
            </a:pPr>
            <a:r>
              <a:rPr sz="3000" spc="5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內</a:t>
            </a:r>
            <a:r>
              <a:rPr sz="3000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聯網</a:t>
            </a:r>
            <a:r>
              <a:rPr sz="3000" spc="665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:</a:t>
            </a:r>
            <a:r>
              <a:rPr lang="en-US" sz="3000" spc="665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  <a:hlinkClick r:id="rId3"/>
              </a:rPr>
              <a:t>http</a:t>
            </a:r>
            <a:r>
              <a:rPr lang="en-US" sz="3000" spc="66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  <a:hlinkClick r:id="rId3"/>
              </a:rPr>
              <a:t>://www.aspcps.edu.hk</a:t>
            </a:r>
            <a:endParaRPr sz="30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94700" y="758805"/>
            <a:ext cx="1351025" cy="5372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34566" y="2175544"/>
            <a:ext cx="1144814" cy="458564"/>
          </a:xfrm>
          <a:custGeom>
            <a:avLst/>
            <a:gdLst/>
            <a:ahLst/>
            <a:cxnLst/>
            <a:rect l="l" t="t" r="r" b="b"/>
            <a:pathLst>
              <a:path w="1355089" h="634364">
                <a:moveTo>
                  <a:pt x="1354836" y="325373"/>
                </a:moveTo>
                <a:lnTo>
                  <a:pt x="1354836" y="316229"/>
                </a:lnTo>
                <a:lnTo>
                  <a:pt x="1353312" y="297941"/>
                </a:lnTo>
                <a:lnTo>
                  <a:pt x="1343268" y="259182"/>
                </a:lnTo>
                <a:lnTo>
                  <a:pt x="1325703" y="223611"/>
                </a:lnTo>
                <a:lnTo>
                  <a:pt x="1301428" y="191122"/>
                </a:lnTo>
                <a:lnTo>
                  <a:pt x="1271253" y="161610"/>
                </a:lnTo>
                <a:lnTo>
                  <a:pt x="1235989" y="134968"/>
                </a:lnTo>
                <a:lnTo>
                  <a:pt x="1196447" y="111092"/>
                </a:lnTo>
                <a:lnTo>
                  <a:pt x="1153436" y="89876"/>
                </a:lnTo>
                <a:lnTo>
                  <a:pt x="1107769" y="71214"/>
                </a:lnTo>
                <a:lnTo>
                  <a:pt x="1060255" y="55000"/>
                </a:lnTo>
                <a:lnTo>
                  <a:pt x="1011705" y="41129"/>
                </a:lnTo>
                <a:lnTo>
                  <a:pt x="962930" y="29496"/>
                </a:lnTo>
                <a:lnTo>
                  <a:pt x="914741" y="19994"/>
                </a:lnTo>
                <a:lnTo>
                  <a:pt x="867627" y="12478"/>
                </a:lnTo>
                <a:lnTo>
                  <a:pt x="823360" y="6962"/>
                </a:lnTo>
                <a:lnTo>
                  <a:pt x="781790" y="3221"/>
                </a:lnTo>
                <a:lnTo>
                  <a:pt x="741028" y="1151"/>
                </a:lnTo>
                <a:lnTo>
                  <a:pt x="710946" y="761"/>
                </a:lnTo>
                <a:lnTo>
                  <a:pt x="676656" y="0"/>
                </a:lnTo>
                <a:lnTo>
                  <a:pt x="642932" y="765"/>
                </a:lnTo>
                <a:lnTo>
                  <a:pt x="607827" y="1303"/>
                </a:lnTo>
                <a:lnTo>
                  <a:pt x="567576" y="3620"/>
                </a:lnTo>
                <a:lnTo>
                  <a:pt x="523298" y="7835"/>
                </a:lnTo>
                <a:lnTo>
                  <a:pt x="475920" y="14070"/>
                </a:lnTo>
                <a:lnTo>
                  <a:pt x="426365" y="22448"/>
                </a:lnTo>
                <a:lnTo>
                  <a:pt x="375561" y="33091"/>
                </a:lnTo>
                <a:lnTo>
                  <a:pt x="324431" y="46123"/>
                </a:lnTo>
                <a:lnTo>
                  <a:pt x="273900" y="61664"/>
                </a:lnTo>
                <a:lnTo>
                  <a:pt x="224895" y="79839"/>
                </a:lnTo>
                <a:lnTo>
                  <a:pt x="178341" y="100770"/>
                </a:lnTo>
                <a:lnTo>
                  <a:pt x="135162" y="124578"/>
                </a:lnTo>
                <a:lnTo>
                  <a:pt x="96284" y="151387"/>
                </a:lnTo>
                <a:lnTo>
                  <a:pt x="62632" y="181320"/>
                </a:lnTo>
                <a:lnTo>
                  <a:pt x="35132" y="214499"/>
                </a:lnTo>
                <a:lnTo>
                  <a:pt x="14708" y="251046"/>
                </a:lnTo>
                <a:lnTo>
                  <a:pt x="2286" y="291083"/>
                </a:lnTo>
                <a:lnTo>
                  <a:pt x="0" y="308609"/>
                </a:lnTo>
                <a:lnTo>
                  <a:pt x="0" y="316229"/>
                </a:lnTo>
                <a:lnTo>
                  <a:pt x="153" y="316169"/>
                </a:lnTo>
                <a:lnTo>
                  <a:pt x="809" y="309407"/>
                </a:lnTo>
                <a:lnTo>
                  <a:pt x="4191" y="301847"/>
                </a:lnTo>
                <a:lnTo>
                  <a:pt x="9858" y="295572"/>
                </a:lnTo>
                <a:lnTo>
                  <a:pt x="17526" y="291083"/>
                </a:lnTo>
                <a:lnTo>
                  <a:pt x="25729" y="288928"/>
                </a:lnTo>
                <a:lnTo>
                  <a:pt x="34004" y="289274"/>
                </a:lnTo>
                <a:lnTo>
                  <a:pt x="41850" y="292048"/>
                </a:lnTo>
                <a:lnTo>
                  <a:pt x="48768" y="297179"/>
                </a:lnTo>
                <a:lnTo>
                  <a:pt x="48768" y="319897"/>
                </a:lnTo>
                <a:lnTo>
                  <a:pt x="57150" y="316229"/>
                </a:lnTo>
                <a:lnTo>
                  <a:pt x="57150" y="310133"/>
                </a:lnTo>
                <a:lnTo>
                  <a:pt x="57912" y="304799"/>
                </a:lnTo>
                <a:lnTo>
                  <a:pt x="58674" y="298703"/>
                </a:lnTo>
                <a:lnTo>
                  <a:pt x="73244" y="262142"/>
                </a:lnTo>
                <a:lnTo>
                  <a:pt x="96550" y="229084"/>
                </a:lnTo>
                <a:lnTo>
                  <a:pt x="127455" y="199397"/>
                </a:lnTo>
                <a:lnTo>
                  <a:pt x="164822" y="172946"/>
                </a:lnTo>
                <a:lnTo>
                  <a:pt x="207515" y="149597"/>
                </a:lnTo>
                <a:lnTo>
                  <a:pt x="254398" y="129215"/>
                </a:lnTo>
                <a:lnTo>
                  <a:pt x="304335" y="111666"/>
                </a:lnTo>
                <a:lnTo>
                  <a:pt x="356189" y="96816"/>
                </a:lnTo>
                <a:lnTo>
                  <a:pt x="408825" y="84531"/>
                </a:lnTo>
                <a:lnTo>
                  <a:pt x="461105" y="74675"/>
                </a:lnTo>
                <a:lnTo>
                  <a:pt x="511895" y="67116"/>
                </a:lnTo>
                <a:lnTo>
                  <a:pt x="560057" y="61718"/>
                </a:lnTo>
                <a:lnTo>
                  <a:pt x="604456" y="58347"/>
                </a:lnTo>
                <a:lnTo>
                  <a:pt x="643955" y="56869"/>
                </a:lnTo>
                <a:lnTo>
                  <a:pt x="677418" y="57149"/>
                </a:lnTo>
                <a:lnTo>
                  <a:pt x="741028" y="58629"/>
                </a:lnTo>
                <a:lnTo>
                  <a:pt x="814428" y="63188"/>
                </a:lnTo>
                <a:lnTo>
                  <a:pt x="858523" y="68669"/>
                </a:lnTo>
                <a:lnTo>
                  <a:pt x="906396" y="76453"/>
                </a:lnTo>
                <a:lnTo>
                  <a:pt x="956701" y="86655"/>
                </a:lnTo>
                <a:lnTo>
                  <a:pt x="1008094" y="99391"/>
                </a:lnTo>
                <a:lnTo>
                  <a:pt x="1059227" y="114776"/>
                </a:lnTo>
                <a:lnTo>
                  <a:pt x="1108757" y="132925"/>
                </a:lnTo>
                <a:lnTo>
                  <a:pt x="1155338" y="153953"/>
                </a:lnTo>
                <a:lnTo>
                  <a:pt x="1197625" y="177976"/>
                </a:lnTo>
                <a:lnTo>
                  <a:pt x="1234272" y="205110"/>
                </a:lnTo>
                <a:lnTo>
                  <a:pt x="1263934" y="235469"/>
                </a:lnTo>
                <a:lnTo>
                  <a:pt x="1285267" y="269168"/>
                </a:lnTo>
                <a:lnTo>
                  <a:pt x="1296924" y="306323"/>
                </a:lnTo>
                <a:lnTo>
                  <a:pt x="1297686" y="312419"/>
                </a:lnTo>
                <a:lnTo>
                  <a:pt x="1297686" y="446655"/>
                </a:lnTo>
                <a:lnTo>
                  <a:pt x="1299279" y="445121"/>
                </a:lnTo>
                <a:lnTo>
                  <a:pt x="1324624" y="411723"/>
                </a:lnTo>
                <a:lnTo>
                  <a:pt x="1343177" y="374903"/>
                </a:lnTo>
                <a:lnTo>
                  <a:pt x="1354074" y="334517"/>
                </a:lnTo>
                <a:lnTo>
                  <a:pt x="1354836" y="325373"/>
                </a:lnTo>
                <a:close/>
              </a:path>
              <a:path w="1355089" h="634364">
                <a:moveTo>
                  <a:pt x="48768" y="319897"/>
                </a:moveTo>
                <a:lnTo>
                  <a:pt x="48768" y="297179"/>
                </a:lnTo>
                <a:lnTo>
                  <a:pt x="153" y="316169"/>
                </a:lnTo>
                <a:lnTo>
                  <a:pt x="0" y="317753"/>
                </a:lnTo>
                <a:lnTo>
                  <a:pt x="0" y="326897"/>
                </a:lnTo>
                <a:lnTo>
                  <a:pt x="762" y="336041"/>
                </a:lnTo>
                <a:lnTo>
                  <a:pt x="2286" y="345185"/>
                </a:lnTo>
                <a:lnTo>
                  <a:pt x="8382" y="363743"/>
                </a:lnTo>
                <a:lnTo>
                  <a:pt x="8382" y="337565"/>
                </a:lnTo>
                <a:lnTo>
                  <a:pt x="48768" y="319897"/>
                </a:lnTo>
                <a:close/>
              </a:path>
              <a:path w="1355089" h="634364">
                <a:moveTo>
                  <a:pt x="48768" y="297179"/>
                </a:moveTo>
                <a:lnTo>
                  <a:pt x="41850" y="292048"/>
                </a:lnTo>
                <a:lnTo>
                  <a:pt x="34004" y="289274"/>
                </a:lnTo>
                <a:lnTo>
                  <a:pt x="25729" y="288928"/>
                </a:lnTo>
                <a:lnTo>
                  <a:pt x="17526" y="291083"/>
                </a:lnTo>
                <a:lnTo>
                  <a:pt x="9858" y="295572"/>
                </a:lnTo>
                <a:lnTo>
                  <a:pt x="4191" y="301847"/>
                </a:lnTo>
                <a:lnTo>
                  <a:pt x="809" y="309407"/>
                </a:lnTo>
                <a:lnTo>
                  <a:pt x="153" y="316169"/>
                </a:lnTo>
                <a:lnTo>
                  <a:pt x="48768" y="297179"/>
                </a:lnTo>
                <a:close/>
              </a:path>
              <a:path w="1355089" h="634364">
                <a:moveTo>
                  <a:pt x="57150" y="317753"/>
                </a:moveTo>
                <a:lnTo>
                  <a:pt x="57150" y="316229"/>
                </a:lnTo>
                <a:lnTo>
                  <a:pt x="8382" y="337565"/>
                </a:lnTo>
                <a:lnTo>
                  <a:pt x="15287" y="342376"/>
                </a:lnTo>
                <a:lnTo>
                  <a:pt x="23050" y="345185"/>
                </a:lnTo>
                <a:lnTo>
                  <a:pt x="31099" y="345709"/>
                </a:lnTo>
                <a:lnTo>
                  <a:pt x="38862" y="343661"/>
                </a:lnTo>
                <a:lnTo>
                  <a:pt x="46220" y="339292"/>
                </a:lnTo>
                <a:lnTo>
                  <a:pt x="52006" y="333279"/>
                </a:lnTo>
                <a:lnTo>
                  <a:pt x="55792" y="325981"/>
                </a:lnTo>
                <a:lnTo>
                  <a:pt x="57150" y="317753"/>
                </a:lnTo>
                <a:close/>
              </a:path>
              <a:path w="1355089" h="634364">
                <a:moveTo>
                  <a:pt x="1297686" y="446655"/>
                </a:moveTo>
                <a:lnTo>
                  <a:pt x="1297686" y="323849"/>
                </a:lnTo>
                <a:lnTo>
                  <a:pt x="1296924" y="329183"/>
                </a:lnTo>
                <a:lnTo>
                  <a:pt x="1285079" y="365227"/>
                </a:lnTo>
                <a:lnTo>
                  <a:pt x="1264348" y="397997"/>
                </a:lnTo>
                <a:lnTo>
                  <a:pt x="1235881" y="427605"/>
                </a:lnTo>
                <a:lnTo>
                  <a:pt x="1200827" y="454158"/>
                </a:lnTo>
                <a:lnTo>
                  <a:pt x="1160336" y="477768"/>
                </a:lnTo>
                <a:lnTo>
                  <a:pt x="1115560" y="498543"/>
                </a:lnTo>
                <a:lnTo>
                  <a:pt x="1067646" y="516594"/>
                </a:lnTo>
                <a:lnTo>
                  <a:pt x="1017746" y="532030"/>
                </a:lnTo>
                <a:lnTo>
                  <a:pt x="967010" y="544960"/>
                </a:lnTo>
                <a:lnTo>
                  <a:pt x="916587" y="555495"/>
                </a:lnTo>
                <a:lnTo>
                  <a:pt x="867627" y="563743"/>
                </a:lnTo>
                <a:lnTo>
                  <a:pt x="821281" y="569816"/>
                </a:lnTo>
                <a:lnTo>
                  <a:pt x="778698" y="573821"/>
                </a:lnTo>
                <a:lnTo>
                  <a:pt x="709422" y="576071"/>
                </a:lnTo>
                <a:lnTo>
                  <a:pt x="676656" y="576833"/>
                </a:lnTo>
                <a:lnTo>
                  <a:pt x="643955" y="576073"/>
                </a:lnTo>
                <a:lnTo>
                  <a:pt x="612393" y="575904"/>
                </a:lnTo>
                <a:lnTo>
                  <a:pt x="574988" y="573882"/>
                </a:lnTo>
                <a:lnTo>
                  <a:pt x="532791" y="569907"/>
                </a:lnTo>
                <a:lnTo>
                  <a:pt x="486917" y="563880"/>
                </a:lnTo>
                <a:lnTo>
                  <a:pt x="438483" y="555701"/>
                </a:lnTo>
                <a:lnTo>
                  <a:pt x="388602" y="545271"/>
                </a:lnTo>
                <a:lnTo>
                  <a:pt x="338391" y="532491"/>
                </a:lnTo>
                <a:lnTo>
                  <a:pt x="288965" y="517262"/>
                </a:lnTo>
                <a:lnTo>
                  <a:pt x="241440" y="499485"/>
                </a:lnTo>
                <a:lnTo>
                  <a:pt x="196931" y="479060"/>
                </a:lnTo>
                <a:lnTo>
                  <a:pt x="156554" y="455889"/>
                </a:lnTo>
                <a:lnTo>
                  <a:pt x="121425" y="429872"/>
                </a:lnTo>
                <a:lnTo>
                  <a:pt x="92657" y="400911"/>
                </a:lnTo>
                <a:lnTo>
                  <a:pt x="71369" y="368905"/>
                </a:lnTo>
                <a:lnTo>
                  <a:pt x="57912" y="327659"/>
                </a:lnTo>
                <a:lnTo>
                  <a:pt x="57150" y="322325"/>
                </a:lnTo>
                <a:lnTo>
                  <a:pt x="57150" y="317753"/>
                </a:lnTo>
                <a:lnTo>
                  <a:pt x="55792" y="325981"/>
                </a:lnTo>
                <a:lnTo>
                  <a:pt x="52006" y="333279"/>
                </a:lnTo>
                <a:lnTo>
                  <a:pt x="46220" y="339292"/>
                </a:lnTo>
                <a:lnTo>
                  <a:pt x="38862" y="343661"/>
                </a:lnTo>
                <a:lnTo>
                  <a:pt x="31099" y="345709"/>
                </a:lnTo>
                <a:lnTo>
                  <a:pt x="23050" y="345185"/>
                </a:lnTo>
                <a:lnTo>
                  <a:pt x="15287" y="342376"/>
                </a:lnTo>
                <a:lnTo>
                  <a:pt x="8382" y="337565"/>
                </a:lnTo>
                <a:lnTo>
                  <a:pt x="8382" y="363743"/>
                </a:lnTo>
                <a:lnTo>
                  <a:pt x="35285" y="419827"/>
                </a:lnTo>
                <a:lnTo>
                  <a:pt x="62051" y="452243"/>
                </a:lnTo>
                <a:lnTo>
                  <a:pt x="94589" y="481548"/>
                </a:lnTo>
                <a:lnTo>
                  <a:pt x="132097" y="507863"/>
                </a:lnTo>
                <a:lnTo>
                  <a:pt x="173771" y="531307"/>
                </a:lnTo>
                <a:lnTo>
                  <a:pt x="218808" y="552000"/>
                </a:lnTo>
                <a:lnTo>
                  <a:pt x="266405" y="570062"/>
                </a:lnTo>
                <a:lnTo>
                  <a:pt x="315758" y="585612"/>
                </a:lnTo>
                <a:lnTo>
                  <a:pt x="366064" y="598771"/>
                </a:lnTo>
                <a:lnTo>
                  <a:pt x="416520" y="609658"/>
                </a:lnTo>
                <a:lnTo>
                  <a:pt x="466323" y="618393"/>
                </a:lnTo>
                <a:lnTo>
                  <a:pt x="514668" y="625096"/>
                </a:lnTo>
                <a:lnTo>
                  <a:pt x="560754" y="629887"/>
                </a:lnTo>
                <a:lnTo>
                  <a:pt x="603776" y="632885"/>
                </a:lnTo>
                <a:lnTo>
                  <a:pt x="642932" y="634211"/>
                </a:lnTo>
                <a:lnTo>
                  <a:pt x="677418" y="633983"/>
                </a:lnTo>
                <a:lnTo>
                  <a:pt x="745236" y="632459"/>
                </a:lnTo>
                <a:lnTo>
                  <a:pt x="819561" y="627225"/>
                </a:lnTo>
                <a:lnTo>
                  <a:pt x="862537" y="622102"/>
                </a:lnTo>
                <a:lnTo>
                  <a:pt x="908234" y="615119"/>
                </a:lnTo>
                <a:lnTo>
                  <a:pt x="955788" y="606133"/>
                </a:lnTo>
                <a:lnTo>
                  <a:pt x="1004334" y="595003"/>
                </a:lnTo>
                <a:lnTo>
                  <a:pt x="1053007" y="581586"/>
                </a:lnTo>
                <a:lnTo>
                  <a:pt x="1100942" y="565742"/>
                </a:lnTo>
                <a:lnTo>
                  <a:pt x="1147274" y="547326"/>
                </a:lnTo>
                <a:lnTo>
                  <a:pt x="1191139" y="526199"/>
                </a:lnTo>
                <a:lnTo>
                  <a:pt x="1231671" y="502217"/>
                </a:lnTo>
                <a:lnTo>
                  <a:pt x="1268006" y="475238"/>
                </a:lnTo>
                <a:lnTo>
                  <a:pt x="1297686" y="4466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5486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標誌, 字型 的圖片&#10;&#10;自動產生的描述">
            <a:extLst>
              <a:ext uri="{FF2B5EF4-FFF2-40B4-BE49-F238E27FC236}">
                <a16:creationId xmlns:a16="http://schemas.microsoft.com/office/drawing/2014/main" id="{DE06727C-B792-9F79-BE0E-1E4EF330B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81" y="2181225"/>
            <a:ext cx="5264421" cy="446427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106815" y="1762125"/>
            <a:ext cx="7344409" cy="0"/>
          </a:xfrm>
          <a:custGeom>
            <a:avLst/>
            <a:gdLst/>
            <a:ahLst/>
            <a:cxnLst/>
            <a:rect l="l" t="t" r="r" b="b"/>
            <a:pathLst>
              <a:path w="7344409">
                <a:moveTo>
                  <a:pt x="0" y="0"/>
                </a:moveTo>
                <a:lnTo>
                  <a:pt x="7344156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38869" y="1074794"/>
            <a:ext cx="6856222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3620" algn="l"/>
              </a:tabLst>
            </a:pPr>
            <a:r>
              <a:rPr sz="4300" u="none" spc="-5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查閱學生賬</a:t>
            </a:r>
            <a:r>
              <a:rPr sz="4300" u="none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戶</a:t>
            </a:r>
            <a:r>
              <a:rPr sz="4300" u="none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	</a:t>
            </a:r>
            <a:r>
              <a:rPr sz="4300" u="none" spc="225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lang="zh-HK" altLang="en-US" sz="4300" spc="225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網上</a:t>
            </a:r>
            <a:r>
              <a:rPr sz="4300" u="none" spc="225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</a:t>
            </a:r>
            <a:endParaRPr sz="43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47100" y="1224916"/>
            <a:ext cx="1351025" cy="537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70100" y="3332509"/>
            <a:ext cx="4315958" cy="1439515"/>
          </a:xfrm>
          <a:custGeom>
            <a:avLst/>
            <a:gdLst/>
            <a:ahLst/>
            <a:cxnLst/>
            <a:rect l="l" t="t" r="r" b="b"/>
            <a:pathLst>
              <a:path w="1603375" h="993139">
                <a:moveTo>
                  <a:pt x="1603247" y="509015"/>
                </a:moveTo>
                <a:lnTo>
                  <a:pt x="1603247" y="496061"/>
                </a:lnTo>
                <a:lnTo>
                  <a:pt x="1601723" y="469391"/>
                </a:lnTo>
                <a:lnTo>
                  <a:pt x="1594118" y="424928"/>
                </a:lnTo>
                <a:lnTo>
                  <a:pt x="1581535" y="382889"/>
                </a:lnTo>
                <a:lnTo>
                  <a:pt x="1564324" y="343242"/>
                </a:lnTo>
                <a:lnTo>
                  <a:pt x="1542832" y="305952"/>
                </a:lnTo>
                <a:lnTo>
                  <a:pt x="1517410" y="270988"/>
                </a:lnTo>
                <a:lnTo>
                  <a:pt x="1488407" y="238315"/>
                </a:lnTo>
                <a:lnTo>
                  <a:pt x="1456171" y="207900"/>
                </a:lnTo>
                <a:lnTo>
                  <a:pt x="1421053" y="179710"/>
                </a:lnTo>
                <a:lnTo>
                  <a:pt x="1383401" y="153712"/>
                </a:lnTo>
                <a:lnTo>
                  <a:pt x="1343564" y="129871"/>
                </a:lnTo>
                <a:lnTo>
                  <a:pt x="1301891" y="108156"/>
                </a:lnTo>
                <a:lnTo>
                  <a:pt x="1258732" y="88532"/>
                </a:lnTo>
                <a:lnTo>
                  <a:pt x="1214435" y="70966"/>
                </a:lnTo>
                <a:lnTo>
                  <a:pt x="1169351" y="55426"/>
                </a:lnTo>
                <a:lnTo>
                  <a:pt x="1123827" y="41877"/>
                </a:lnTo>
                <a:lnTo>
                  <a:pt x="1078079" y="30257"/>
                </a:lnTo>
                <a:lnTo>
                  <a:pt x="1032859" y="20620"/>
                </a:lnTo>
                <a:lnTo>
                  <a:pt x="988113" y="12846"/>
                </a:lnTo>
                <a:lnTo>
                  <a:pt x="944325" y="6930"/>
                </a:lnTo>
                <a:lnTo>
                  <a:pt x="901844" y="2839"/>
                </a:lnTo>
                <a:lnTo>
                  <a:pt x="861018" y="540"/>
                </a:lnTo>
                <a:lnTo>
                  <a:pt x="822197" y="0"/>
                </a:lnTo>
                <a:lnTo>
                  <a:pt x="781049" y="0"/>
                </a:lnTo>
                <a:lnTo>
                  <a:pt x="740419" y="638"/>
                </a:lnTo>
                <a:lnTo>
                  <a:pt x="697760" y="3150"/>
                </a:lnTo>
                <a:lnTo>
                  <a:pt x="653450" y="7573"/>
                </a:lnTo>
                <a:lnTo>
                  <a:pt x="607865" y="13946"/>
                </a:lnTo>
                <a:lnTo>
                  <a:pt x="561380" y="22307"/>
                </a:lnTo>
                <a:lnTo>
                  <a:pt x="514373" y="32696"/>
                </a:lnTo>
                <a:lnTo>
                  <a:pt x="467218" y="45149"/>
                </a:lnTo>
                <a:lnTo>
                  <a:pt x="420293" y="59707"/>
                </a:lnTo>
                <a:lnTo>
                  <a:pt x="373974" y="76408"/>
                </a:lnTo>
                <a:lnTo>
                  <a:pt x="328635" y="95290"/>
                </a:lnTo>
                <a:lnTo>
                  <a:pt x="284655" y="116391"/>
                </a:lnTo>
                <a:lnTo>
                  <a:pt x="242409" y="139750"/>
                </a:lnTo>
                <a:lnTo>
                  <a:pt x="202273" y="165406"/>
                </a:lnTo>
                <a:lnTo>
                  <a:pt x="164623" y="193398"/>
                </a:lnTo>
                <a:lnTo>
                  <a:pt x="129835" y="223763"/>
                </a:lnTo>
                <a:lnTo>
                  <a:pt x="98286" y="256541"/>
                </a:lnTo>
                <a:lnTo>
                  <a:pt x="70352" y="291769"/>
                </a:lnTo>
                <a:lnTo>
                  <a:pt x="46408" y="329487"/>
                </a:lnTo>
                <a:lnTo>
                  <a:pt x="26832" y="369732"/>
                </a:lnTo>
                <a:lnTo>
                  <a:pt x="11999" y="412544"/>
                </a:lnTo>
                <a:lnTo>
                  <a:pt x="2285" y="457962"/>
                </a:lnTo>
                <a:lnTo>
                  <a:pt x="0" y="483870"/>
                </a:lnTo>
                <a:lnTo>
                  <a:pt x="0" y="496062"/>
                </a:lnTo>
                <a:lnTo>
                  <a:pt x="1238" y="488477"/>
                </a:lnTo>
                <a:lnTo>
                  <a:pt x="4762" y="480917"/>
                </a:lnTo>
                <a:lnTo>
                  <a:pt x="10286" y="474642"/>
                </a:lnTo>
                <a:lnTo>
                  <a:pt x="17525" y="470154"/>
                </a:lnTo>
                <a:lnTo>
                  <a:pt x="25729" y="467998"/>
                </a:lnTo>
                <a:lnTo>
                  <a:pt x="34004" y="468344"/>
                </a:lnTo>
                <a:lnTo>
                  <a:pt x="41850" y="471118"/>
                </a:lnTo>
                <a:lnTo>
                  <a:pt x="48767" y="476250"/>
                </a:lnTo>
                <a:lnTo>
                  <a:pt x="48767" y="499598"/>
                </a:lnTo>
                <a:lnTo>
                  <a:pt x="57149" y="496062"/>
                </a:lnTo>
                <a:lnTo>
                  <a:pt x="57149" y="485394"/>
                </a:lnTo>
                <a:lnTo>
                  <a:pt x="57911" y="473964"/>
                </a:lnTo>
                <a:lnTo>
                  <a:pt x="69577" y="419870"/>
                </a:lnTo>
                <a:lnTo>
                  <a:pt x="85259" y="379162"/>
                </a:lnTo>
                <a:lnTo>
                  <a:pt x="106031" y="341124"/>
                </a:lnTo>
                <a:lnTo>
                  <a:pt x="131443" y="305709"/>
                </a:lnTo>
                <a:lnTo>
                  <a:pt x="161043" y="272869"/>
                </a:lnTo>
                <a:lnTo>
                  <a:pt x="194383" y="242558"/>
                </a:lnTo>
                <a:lnTo>
                  <a:pt x="231012" y="214727"/>
                </a:lnTo>
                <a:lnTo>
                  <a:pt x="270480" y="189330"/>
                </a:lnTo>
                <a:lnTo>
                  <a:pt x="312336" y="166319"/>
                </a:lnTo>
                <a:lnTo>
                  <a:pt x="356130" y="145646"/>
                </a:lnTo>
                <a:lnTo>
                  <a:pt x="401412" y="127266"/>
                </a:lnTo>
                <a:lnTo>
                  <a:pt x="447732" y="111129"/>
                </a:lnTo>
                <a:lnTo>
                  <a:pt x="494639" y="97189"/>
                </a:lnTo>
                <a:lnTo>
                  <a:pt x="541684" y="85399"/>
                </a:lnTo>
                <a:lnTo>
                  <a:pt x="588416" y="75711"/>
                </a:lnTo>
                <a:lnTo>
                  <a:pt x="634385" y="68078"/>
                </a:lnTo>
                <a:lnTo>
                  <a:pt x="679140" y="62453"/>
                </a:lnTo>
                <a:lnTo>
                  <a:pt x="722232" y="58788"/>
                </a:lnTo>
                <a:lnTo>
                  <a:pt x="762380" y="57071"/>
                </a:lnTo>
                <a:lnTo>
                  <a:pt x="822197" y="57180"/>
                </a:lnTo>
                <a:lnTo>
                  <a:pt x="840485" y="57911"/>
                </a:lnTo>
                <a:lnTo>
                  <a:pt x="879782" y="58884"/>
                </a:lnTo>
                <a:lnTo>
                  <a:pt x="921763" y="61960"/>
                </a:lnTo>
                <a:lnTo>
                  <a:pt x="965913" y="67181"/>
                </a:lnTo>
                <a:lnTo>
                  <a:pt x="1011714" y="74586"/>
                </a:lnTo>
                <a:lnTo>
                  <a:pt x="1058649" y="84218"/>
                </a:lnTo>
                <a:lnTo>
                  <a:pt x="1106202" y="96115"/>
                </a:lnTo>
                <a:lnTo>
                  <a:pt x="1153855" y="110320"/>
                </a:lnTo>
                <a:lnTo>
                  <a:pt x="1201092" y="126872"/>
                </a:lnTo>
                <a:lnTo>
                  <a:pt x="1247395" y="145812"/>
                </a:lnTo>
                <a:lnTo>
                  <a:pt x="1292247" y="167181"/>
                </a:lnTo>
                <a:lnTo>
                  <a:pt x="1335132" y="191019"/>
                </a:lnTo>
                <a:lnTo>
                  <a:pt x="1375532" y="217367"/>
                </a:lnTo>
                <a:lnTo>
                  <a:pt x="1412930" y="246265"/>
                </a:lnTo>
                <a:lnTo>
                  <a:pt x="1446810" y="277754"/>
                </a:lnTo>
                <a:lnTo>
                  <a:pt x="1476654" y="311875"/>
                </a:lnTo>
                <a:lnTo>
                  <a:pt x="1501946" y="348669"/>
                </a:lnTo>
                <a:lnTo>
                  <a:pt x="1522168" y="388175"/>
                </a:lnTo>
                <a:lnTo>
                  <a:pt x="1536803" y="430434"/>
                </a:lnTo>
                <a:lnTo>
                  <a:pt x="1545335" y="475487"/>
                </a:lnTo>
                <a:lnTo>
                  <a:pt x="1546097" y="486155"/>
                </a:lnTo>
                <a:lnTo>
                  <a:pt x="1546097" y="680998"/>
                </a:lnTo>
                <a:lnTo>
                  <a:pt x="1563081" y="652265"/>
                </a:lnTo>
                <a:lnTo>
                  <a:pt x="1581179" y="611618"/>
                </a:lnTo>
                <a:lnTo>
                  <a:pt x="1594440" y="568451"/>
                </a:lnTo>
                <a:lnTo>
                  <a:pt x="1602485" y="522731"/>
                </a:lnTo>
                <a:lnTo>
                  <a:pt x="1603247" y="509015"/>
                </a:lnTo>
                <a:close/>
              </a:path>
              <a:path w="1603375" h="993139">
                <a:moveTo>
                  <a:pt x="48767" y="499598"/>
                </a:moveTo>
                <a:lnTo>
                  <a:pt x="48767" y="476250"/>
                </a:lnTo>
                <a:lnTo>
                  <a:pt x="120" y="496013"/>
                </a:lnTo>
                <a:lnTo>
                  <a:pt x="0" y="496823"/>
                </a:lnTo>
                <a:lnTo>
                  <a:pt x="0" y="510540"/>
                </a:lnTo>
                <a:lnTo>
                  <a:pt x="761" y="523494"/>
                </a:lnTo>
                <a:lnTo>
                  <a:pt x="2285" y="536448"/>
                </a:lnTo>
                <a:lnTo>
                  <a:pt x="8381" y="564477"/>
                </a:lnTo>
                <a:lnTo>
                  <a:pt x="8381" y="516636"/>
                </a:lnTo>
                <a:lnTo>
                  <a:pt x="48767" y="499598"/>
                </a:lnTo>
                <a:close/>
              </a:path>
              <a:path w="1603375" h="993139">
                <a:moveTo>
                  <a:pt x="48767" y="476250"/>
                </a:moveTo>
                <a:lnTo>
                  <a:pt x="41850" y="471118"/>
                </a:lnTo>
                <a:lnTo>
                  <a:pt x="34004" y="468344"/>
                </a:lnTo>
                <a:lnTo>
                  <a:pt x="25729" y="467998"/>
                </a:lnTo>
                <a:lnTo>
                  <a:pt x="17525" y="470154"/>
                </a:lnTo>
                <a:lnTo>
                  <a:pt x="10286" y="474642"/>
                </a:lnTo>
                <a:lnTo>
                  <a:pt x="4762" y="480917"/>
                </a:lnTo>
                <a:lnTo>
                  <a:pt x="1238" y="488477"/>
                </a:lnTo>
                <a:lnTo>
                  <a:pt x="120" y="496013"/>
                </a:lnTo>
                <a:lnTo>
                  <a:pt x="48767" y="476250"/>
                </a:lnTo>
                <a:close/>
              </a:path>
              <a:path w="1603375" h="993139">
                <a:moveTo>
                  <a:pt x="57149" y="496823"/>
                </a:moveTo>
                <a:lnTo>
                  <a:pt x="57149" y="496062"/>
                </a:lnTo>
                <a:lnTo>
                  <a:pt x="8381" y="516636"/>
                </a:lnTo>
                <a:lnTo>
                  <a:pt x="15299" y="521779"/>
                </a:lnTo>
                <a:lnTo>
                  <a:pt x="23145" y="524637"/>
                </a:lnTo>
                <a:lnTo>
                  <a:pt x="31420" y="525208"/>
                </a:lnTo>
                <a:lnTo>
                  <a:pt x="39623" y="523494"/>
                </a:lnTo>
                <a:lnTo>
                  <a:pt x="46541" y="519005"/>
                </a:lnTo>
                <a:lnTo>
                  <a:pt x="52101" y="512730"/>
                </a:lnTo>
                <a:lnTo>
                  <a:pt x="55804" y="505170"/>
                </a:lnTo>
                <a:lnTo>
                  <a:pt x="57149" y="496823"/>
                </a:lnTo>
                <a:close/>
              </a:path>
              <a:path w="1603375" h="993139">
                <a:moveTo>
                  <a:pt x="1546097" y="680998"/>
                </a:moveTo>
                <a:lnTo>
                  <a:pt x="1546097" y="508253"/>
                </a:lnTo>
                <a:lnTo>
                  <a:pt x="1545335" y="518921"/>
                </a:lnTo>
                <a:lnTo>
                  <a:pt x="1536742" y="562730"/>
                </a:lnTo>
                <a:lnTo>
                  <a:pt x="1522530" y="603843"/>
                </a:lnTo>
                <a:lnTo>
                  <a:pt x="1503150" y="642307"/>
                </a:lnTo>
                <a:lnTo>
                  <a:pt x="1479055" y="678169"/>
                </a:lnTo>
                <a:lnTo>
                  <a:pt x="1450695" y="711474"/>
                </a:lnTo>
                <a:lnTo>
                  <a:pt x="1418523" y="742268"/>
                </a:lnTo>
                <a:lnTo>
                  <a:pt x="1382989" y="770599"/>
                </a:lnTo>
                <a:lnTo>
                  <a:pt x="1344546" y="796513"/>
                </a:lnTo>
                <a:lnTo>
                  <a:pt x="1303645" y="820055"/>
                </a:lnTo>
                <a:lnTo>
                  <a:pt x="1260738" y="841271"/>
                </a:lnTo>
                <a:lnTo>
                  <a:pt x="1216276" y="860209"/>
                </a:lnTo>
                <a:lnTo>
                  <a:pt x="1170711" y="876915"/>
                </a:lnTo>
                <a:lnTo>
                  <a:pt x="1124495" y="891434"/>
                </a:lnTo>
                <a:lnTo>
                  <a:pt x="1078079" y="903813"/>
                </a:lnTo>
                <a:lnTo>
                  <a:pt x="1031914" y="914098"/>
                </a:lnTo>
                <a:lnTo>
                  <a:pt x="986453" y="922335"/>
                </a:lnTo>
                <a:lnTo>
                  <a:pt x="942147" y="928572"/>
                </a:lnTo>
                <a:lnTo>
                  <a:pt x="899447" y="932853"/>
                </a:lnTo>
                <a:lnTo>
                  <a:pt x="858805" y="935225"/>
                </a:lnTo>
                <a:lnTo>
                  <a:pt x="781049" y="935727"/>
                </a:lnTo>
                <a:lnTo>
                  <a:pt x="741952" y="935286"/>
                </a:lnTo>
                <a:lnTo>
                  <a:pt x="699427" y="932769"/>
                </a:lnTo>
                <a:lnTo>
                  <a:pt x="654743" y="928136"/>
                </a:lnTo>
                <a:lnTo>
                  <a:pt x="608405" y="921341"/>
                </a:lnTo>
                <a:lnTo>
                  <a:pt x="560918" y="912337"/>
                </a:lnTo>
                <a:lnTo>
                  <a:pt x="512789" y="901077"/>
                </a:lnTo>
                <a:lnTo>
                  <a:pt x="464523" y="887514"/>
                </a:lnTo>
                <a:lnTo>
                  <a:pt x="416626" y="871601"/>
                </a:lnTo>
                <a:lnTo>
                  <a:pt x="369602" y="853292"/>
                </a:lnTo>
                <a:lnTo>
                  <a:pt x="323958" y="832539"/>
                </a:lnTo>
                <a:lnTo>
                  <a:pt x="280200" y="809296"/>
                </a:lnTo>
                <a:lnTo>
                  <a:pt x="238832" y="783515"/>
                </a:lnTo>
                <a:lnTo>
                  <a:pt x="200361" y="755150"/>
                </a:lnTo>
                <a:lnTo>
                  <a:pt x="165292" y="724154"/>
                </a:lnTo>
                <a:lnTo>
                  <a:pt x="134131" y="690480"/>
                </a:lnTo>
                <a:lnTo>
                  <a:pt x="107382" y="654081"/>
                </a:lnTo>
                <a:lnTo>
                  <a:pt x="85553" y="614910"/>
                </a:lnTo>
                <a:lnTo>
                  <a:pt x="69148" y="572921"/>
                </a:lnTo>
                <a:lnTo>
                  <a:pt x="58673" y="528066"/>
                </a:lnTo>
                <a:lnTo>
                  <a:pt x="57149" y="506730"/>
                </a:lnTo>
                <a:lnTo>
                  <a:pt x="57149" y="496823"/>
                </a:lnTo>
                <a:lnTo>
                  <a:pt x="55804" y="505170"/>
                </a:lnTo>
                <a:lnTo>
                  <a:pt x="52101" y="512730"/>
                </a:lnTo>
                <a:lnTo>
                  <a:pt x="46541" y="519005"/>
                </a:lnTo>
                <a:lnTo>
                  <a:pt x="39623" y="523494"/>
                </a:lnTo>
                <a:lnTo>
                  <a:pt x="31420" y="525208"/>
                </a:lnTo>
                <a:lnTo>
                  <a:pt x="23145" y="524637"/>
                </a:lnTo>
                <a:lnTo>
                  <a:pt x="15299" y="521779"/>
                </a:lnTo>
                <a:lnTo>
                  <a:pt x="8381" y="516636"/>
                </a:lnTo>
                <a:lnTo>
                  <a:pt x="8381" y="564477"/>
                </a:lnTo>
                <a:lnTo>
                  <a:pt x="26310" y="622306"/>
                </a:lnTo>
                <a:lnTo>
                  <a:pt x="45203" y="661565"/>
                </a:lnTo>
                <a:lnTo>
                  <a:pt x="68229" y="698426"/>
                </a:lnTo>
                <a:lnTo>
                  <a:pt x="95049" y="732925"/>
                </a:lnTo>
                <a:lnTo>
                  <a:pt x="125321" y="765097"/>
                </a:lnTo>
                <a:lnTo>
                  <a:pt x="158706" y="794979"/>
                </a:lnTo>
                <a:lnTo>
                  <a:pt x="194864" y="822607"/>
                </a:lnTo>
                <a:lnTo>
                  <a:pt x="233453" y="848017"/>
                </a:lnTo>
                <a:lnTo>
                  <a:pt x="274135" y="871244"/>
                </a:lnTo>
                <a:lnTo>
                  <a:pt x="316568" y="892325"/>
                </a:lnTo>
                <a:lnTo>
                  <a:pt x="360412" y="911297"/>
                </a:lnTo>
                <a:lnTo>
                  <a:pt x="405328" y="928194"/>
                </a:lnTo>
                <a:lnTo>
                  <a:pt x="450974" y="943053"/>
                </a:lnTo>
                <a:lnTo>
                  <a:pt x="497011" y="955910"/>
                </a:lnTo>
                <a:lnTo>
                  <a:pt x="543098" y="966802"/>
                </a:lnTo>
                <a:lnTo>
                  <a:pt x="588895" y="975763"/>
                </a:lnTo>
                <a:lnTo>
                  <a:pt x="634385" y="982869"/>
                </a:lnTo>
                <a:lnTo>
                  <a:pt x="678259" y="988041"/>
                </a:lnTo>
                <a:lnTo>
                  <a:pt x="721145" y="991430"/>
                </a:lnTo>
                <a:lnTo>
                  <a:pt x="762380" y="993032"/>
                </a:lnTo>
                <a:lnTo>
                  <a:pt x="781811" y="992960"/>
                </a:lnTo>
                <a:lnTo>
                  <a:pt x="822197" y="992885"/>
                </a:lnTo>
                <a:lnTo>
                  <a:pt x="842771" y="992123"/>
                </a:lnTo>
                <a:lnTo>
                  <a:pt x="883049" y="990971"/>
                </a:lnTo>
                <a:lnTo>
                  <a:pt x="925319" y="987916"/>
                </a:lnTo>
                <a:lnTo>
                  <a:pt x="969203" y="982923"/>
                </a:lnTo>
                <a:lnTo>
                  <a:pt x="1014321" y="975958"/>
                </a:lnTo>
                <a:lnTo>
                  <a:pt x="1060294" y="966988"/>
                </a:lnTo>
                <a:lnTo>
                  <a:pt x="1106742" y="955977"/>
                </a:lnTo>
                <a:lnTo>
                  <a:pt x="1153287" y="942893"/>
                </a:lnTo>
                <a:lnTo>
                  <a:pt x="1199547" y="927699"/>
                </a:lnTo>
                <a:lnTo>
                  <a:pt x="1245145" y="910363"/>
                </a:lnTo>
                <a:lnTo>
                  <a:pt x="1289700" y="890850"/>
                </a:lnTo>
                <a:lnTo>
                  <a:pt x="1332833" y="869126"/>
                </a:lnTo>
                <a:lnTo>
                  <a:pt x="1374165" y="845156"/>
                </a:lnTo>
                <a:lnTo>
                  <a:pt x="1413317" y="818907"/>
                </a:lnTo>
                <a:lnTo>
                  <a:pt x="1449908" y="790343"/>
                </a:lnTo>
                <a:lnTo>
                  <a:pt x="1483559" y="759431"/>
                </a:lnTo>
                <a:lnTo>
                  <a:pt x="1513891" y="726137"/>
                </a:lnTo>
                <a:lnTo>
                  <a:pt x="1540525" y="690426"/>
                </a:lnTo>
                <a:lnTo>
                  <a:pt x="1546097" y="6809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71360" y="4467225"/>
            <a:ext cx="607163" cy="823848"/>
          </a:xfrm>
          <a:custGeom>
            <a:avLst/>
            <a:gdLst/>
            <a:ahLst/>
            <a:cxnLst/>
            <a:rect l="l" t="t" r="r" b="b"/>
            <a:pathLst>
              <a:path w="2664459" h="1052829">
                <a:moveTo>
                  <a:pt x="0" y="0"/>
                </a:moveTo>
                <a:lnTo>
                  <a:pt x="0" y="1052322"/>
                </a:lnTo>
                <a:lnTo>
                  <a:pt x="2663952" y="1052322"/>
                </a:lnTo>
                <a:lnTo>
                  <a:pt x="26639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78523" y="3648045"/>
            <a:ext cx="1523110" cy="1061720"/>
          </a:xfrm>
          <a:custGeom>
            <a:avLst/>
            <a:gdLst/>
            <a:ahLst/>
            <a:cxnLst/>
            <a:rect l="l" t="t" r="r" b="b"/>
            <a:pathLst>
              <a:path w="2673984" h="1061720">
                <a:moveTo>
                  <a:pt x="2673857" y="1061465"/>
                </a:moveTo>
                <a:lnTo>
                  <a:pt x="2673857" y="0"/>
                </a:lnTo>
                <a:lnTo>
                  <a:pt x="0" y="0"/>
                </a:lnTo>
                <a:lnTo>
                  <a:pt x="0" y="1061465"/>
                </a:lnTo>
                <a:lnTo>
                  <a:pt x="4571" y="1061465"/>
                </a:lnTo>
                <a:lnTo>
                  <a:pt x="4571" y="9905"/>
                </a:lnTo>
                <a:lnTo>
                  <a:pt x="9156" y="4572"/>
                </a:lnTo>
                <a:lnTo>
                  <a:pt x="9156" y="9905"/>
                </a:lnTo>
                <a:lnTo>
                  <a:pt x="2663964" y="9905"/>
                </a:lnTo>
                <a:lnTo>
                  <a:pt x="2663964" y="4572"/>
                </a:lnTo>
                <a:lnTo>
                  <a:pt x="2668536" y="9905"/>
                </a:lnTo>
                <a:lnTo>
                  <a:pt x="2668536" y="1061465"/>
                </a:lnTo>
                <a:lnTo>
                  <a:pt x="2673857" y="1061465"/>
                </a:lnTo>
                <a:close/>
              </a:path>
              <a:path w="2673984" h="1061720">
                <a:moveTo>
                  <a:pt x="9156" y="9905"/>
                </a:moveTo>
                <a:lnTo>
                  <a:pt x="9156" y="4572"/>
                </a:lnTo>
                <a:lnTo>
                  <a:pt x="4571" y="9905"/>
                </a:lnTo>
                <a:lnTo>
                  <a:pt x="9156" y="9905"/>
                </a:lnTo>
                <a:close/>
              </a:path>
              <a:path w="2673984" h="1061720">
                <a:moveTo>
                  <a:pt x="9156" y="1052322"/>
                </a:moveTo>
                <a:lnTo>
                  <a:pt x="9156" y="9905"/>
                </a:lnTo>
                <a:lnTo>
                  <a:pt x="4571" y="9905"/>
                </a:lnTo>
                <a:lnTo>
                  <a:pt x="4571" y="1052322"/>
                </a:lnTo>
                <a:lnTo>
                  <a:pt x="9156" y="1052322"/>
                </a:lnTo>
                <a:close/>
              </a:path>
              <a:path w="2673984" h="1061720">
                <a:moveTo>
                  <a:pt x="2668536" y="1052322"/>
                </a:moveTo>
                <a:lnTo>
                  <a:pt x="4571" y="1052322"/>
                </a:lnTo>
                <a:lnTo>
                  <a:pt x="9156" y="1056893"/>
                </a:lnTo>
                <a:lnTo>
                  <a:pt x="9156" y="1061465"/>
                </a:lnTo>
                <a:lnTo>
                  <a:pt x="2663964" y="1061465"/>
                </a:lnTo>
                <a:lnTo>
                  <a:pt x="2663964" y="1056893"/>
                </a:lnTo>
                <a:lnTo>
                  <a:pt x="2668536" y="1052322"/>
                </a:lnTo>
                <a:close/>
              </a:path>
              <a:path w="2673984" h="1061720">
                <a:moveTo>
                  <a:pt x="9156" y="1061465"/>
                </a:moveTo>
                <a:lnTo>
                  <a:pt x="9156" y="1056893"/>
                </a:lnTo>
                <a:lnTo>
                  <a:pt x="4571" y="1052322"/>
                </a:lnTo>
                <a:lnTo>
                  <a:pt x="4571" y="1061465"/>
                </a:lnTo>
                <a:lnTo>
                  <a:pt x="9156" y="1061465"/>
                </a:lnTo>
                <a:close/>
              </a:path>
              <a:path w="2673984" h="1061720">
                <a:moveTo>
                  <a:pt x="2668536" y="9905"/>
                </a:moveTo>
                <a:lnTo>
                  <a:pt x="2663964" y="4572"/>
                </a:lnTo>
                <a:lnTo>
                  <a:pt x="2663964" y="9905"/>
                </a:lnTo>
                <a:lnTo>
                  <a:pt x="2668536" y="9905"/>
                </a:lnTo>
                <a:close/>
              </a:path>
              <a:path w="2673984" h="1061720">
                <a:moveTo>
                  <a:pt x="2668536" y="1052322"/>
                </a:moveTo>
                <a:lnTo>
                  <a:pt x="2668536" y="9905"/>
                </a:lnTo>
                <a:lnTo>
                  <a:pt x="2663964" y="9905"/>
                </a:lnTo>
                <a:lnTo>
                  <a:pt x="2663964" y="1052322"/>
                </a:lnTo>
                <a:lnTo>
                  <a:pt x="2668536" y="1052322"/>
                </a:lnTo>
                <a:close/>
              </a:path>
              <a:path w="2673984" h="1061720">
                <a:moveTo>
                  <a:pt x="2668536" y="1061465"/>
                </a:moveTo>
                <a:lnTo>
                  <a:pt x="2668536" y="1052322"/>
                </a:lnTo>
                <a:lnTo>
                  <a:pt x="2663964" y="1056893"/>
                </a:lnTo>
                <a:lnTo>
                  <a:pt x="2663964" y="1061465"/>
                </a:lnTo>
                <a:lnTo>
                  <a:pt x="2668536" y="106146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43623" y="3737683"/>
            <a:ext cx="1975740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126364">
              <a:lnSpc>
                <a:spcPct val="100000"/>
              </a:lnSpc>
              <a:spcBef>
                <a:spcPts val="100"/>
              </a:spcBef>
            </a:pPr>
            <a:r>
              <a:rPr sz="2000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使用</a:t>
            </a:r>
            <a:r>
              <a:rPr lang="zh-HK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家長</a:t>
            </a:r>
            <a:r>
              <a:rPr lang="zh-HK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或</a:t>
            </a:r>
            <a:endParaRPr lang="en-US" altLang="zh-HK" sz="20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91440" marR="126364">
              <a:lnSpc>
                <a:spcPct val="100000"/>
              </a:lnSpc>
              <a:spcBef>
                <a:spcPts val="100"/>
              </a:spcBef>
            </a:pPr>
            <a:r>
              <a:rPr sz="20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學生帳戶</a:t>
            </a:r>
            <a:endParaRPr 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91440" marR="126364">
              <a:lnSpc>
                <a:spcPct val="100000"/>
              </a:lnSpc>
              <a:spcBef>
                <a:spcPts val="100"/>
              </a:spcBef>
            </a:pPr>
            <a:r>
              <a:rPr sz="2000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登入內聯網</a:t>
            </a:r>
            <a:endParaRPr sz="20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80100" y="4314824"/>
            <a:ext cx="1259585" cy="715541"/>
          </a:xfrm>
          <a:custGeom>
            <a:avLst/>
            <a:gdLst/>
            <a:ahLst/>
            <a:cxnLst/>
            <a:rect l="l" t="t" r="r" b="b"/>
            <a:pathLst>
              <a:path w="1374775" h="518795">
                <a:moveTo>
                  <a:pt x="141065" y="372046"/>
                </a:moveTo>
                <a:lnTo>
                  <a:pt x="139291" y="364902"/>
                </a:lnTo>
                <a:lnTo>
                  <a:pt x="134874" y="358902"/>
                </a:lnTo>
                <a:lnTo>
                  <a:pt x="128123" y="355294"/>
                </a:lnTo>
                <a:lnTo>
                  <a:pt x="120872" y="354615"/>
                </a:lnTo>
                <a:lnTo>
                  <a:pt x="113764" y="356651"/>
                </a:lnTo>
                <a:lnTo>
                  <a:pt x="107442" y="361188"/>
                </a:lnTo>
                <a:lnTo>
                  <a:pt x="0" y="486156"/>
                </a:lnTo>
                <a:lnTo>
                  <a:pt x="29718" y="492043"/>
                </a:lnTo>
                <a:lnTo>
                  <a:pt x="29718" y="455676"/>
                </a:lnTo>
                <a:lnTo>
                  <a:pt x="96203" y="432930"/>
                </a:lnTo>
                <a:lnTo>
                  <a:pt x="136398" y="386334"/>
                </a:lnTo>
                <a:lnTo>
                  <a:pt x="140124" y="379476"/>
                </a:lnTo>
                <a:lnTo>
                  <a:pt x="141065" y="372046"/>
                </a:lnTo>
                <a:close/>
              </a:path>
              <a:path w="1374775" h="518795">
                <a:moveTo>
                  <a:pt x="96203" y="432930"/>
                </a:moveTo>
                <a:lnTo>
                  <a:pt x="29718" y="455676"/>
                </a:lnTo>
                <a:lnTo>
                  <a:pt x="39624" y="484774"/>
                </a:lnTo>
                <a:lnTo>
                  <a:pt x="39624" y="454914"/>
                </a:lnTo>
                <a:lnTo>
                  <a:pt x="71706" y="461330"/>
                </a:lnTo>
                <a:lnTo>
                  <a:pt x="96203" y="432930"/>
                </a:lnTo>
                <a:close/>
              </a:path>
              <a:path w="1374775" h="518795">
                <a:moveTo>
                  <a:pt x="184404" y="503682"/>
                </a:moveTo>
                <a:lnTo>
                  <a:pt x="108560" y="468701"/>
                </a:lnTo>
                <a:lnTo>
                  <a:pt x="41910" y="491490"/>
                </a:lnTo>
                <a:lnTo>
                  <a:pt x="29718" y="455676"/>
                </a:lnTo>
                <a:lnTo>
                  <a:pt x="29718" y="492043"/>
                </a:lnTo>
                <a:lnTo>
                  <a:pt x="161544" y="518160"/>
                </a:lnTo>
                <a:lnTo>
                  <a:pt x="169294" y="518255"/>
                </a:lnTo>
                <a:lnTo>
                  <a:pt x="176117" y="515493"/>
                </a:lnTo>
                <a:lnTo>
                  <a:pt x="181367" y="510444"/>
                </a:lnTo>
                <a:lnTo>
                  <a:pt x="184404" y="503682"/>
                </a:lnTo>
                <a:close/>
              </a:path>
              <a:path w="1374775" h="518795">
                <a:moveTo>
                  <a:pt x="71706" y="461330"/>
                </a:moveTo>
                <a:lnTo>
                  <a:pt x="39624" y="454914"/>
                </a:lnTo>
                <a:lnTo>
                  <a:pt x="50292" y="486156"/>
                </a:lnTo>
                <a:lnTo>
                  <a:pt x="71706" y="461330"/>
                </a:lnTo>
                <a:close/>
              </a:path>
              <a:path w="1374775" h="518795">
                <a:moveTo>
                  <a:pt x="108560" y="468701"/>
                </a:moveTo>
                <a:lnTo>
                  <a:pt x="71706" y="461330"/>
                </a:lnTo>
                <a:lnTo>
                  <a:pt x="50292" y="486156"/>
                </a:lnTo>
                <a:lnTo>
                  <a:pt x="39624" y="454914"/>
                </a:lnTo>
                <a:lnTo>
                  <a:pt x="39624" y="484774"/>
                </a:lnTo>
                <a:lnTo>
                  <a:pt x="41910" y="491490"/>
                </a:lnTo>
                <a:lnTo>
                  <a:pt x="108560" y="468701"/>
                </a:lnTo>
                <a:close/>
              </a:path>
              <a:path w="1374775" h="518795">
                <a:moveTo>
                  <a:pt x="1374648" y="35814"/>
                </a:moveTo>
                <a:lnTo>
                  <a:pt x="1361694" y="0"/>
                </a:lnTo>
                <a:lnTo>
                  <a:pt x="96203" y="432930"/>
                </a:lnTo>
                <a:lnTo>
                  <a:pt x="71706" y="461330"/>
                </a:lnTo>
                <a:lnTo>
                  <a:pt x="108560" y="468701"/>
                </a:lnTo>
                <a:lnTo>
                  <a:pt x="1374648" y="358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7286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65542A56-CAA9-CDD3-41C0-BD8136F6C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" y="1419234"/>
            <a:ext cx="10624329" cy="47243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3090" y="442273"/>
            <a:ext cx="6593205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3620" algn="l"/>
              </a:tabLst>
            </a:pPr>
            <a:r>
              <a:rPr sz="4300" u="none" spc="-5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查閱學生賬</a:t>
            </a:r>
            <a:r>
              <a:rPr sz="4300" u="none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戶</a:t>
            </a:r>
            <a:r>
              <a:rPr sz="4300" u="none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	</a:t>
            </a:r>
            <a:r>
              <a:rPr sz="4300" u="none" spc="225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lang="zh-HK" altLang="en-US" sz="4300" spc="225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網上</a:t>
            </a:r>
            <a:r>
              <a:rPr sz="4300" u="none" spc="225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</a:t>
            </a:r>
            <a:endParaRPr sz="43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8547100" y="564748"/>
            <a:ext cx="1351025" cy="537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1930400" y="1116817"/>
            <a:ext cx="6282690" cy="0"/>
          </a:xfrm>
          <a:custGeom>
            <a:avLst/>
            <a:gdLst/>
            <a:ahLst/>
            <a:cxnLst/>
            <a:rect l="l" t="t" r="r" b="b"/>
            <a:pathLst>
              <a:path w="6282690">
                <a:moveTo>
                  <a:pt x="0" y="0"/>
                </a:moveTo>
                <a:lnTo>
                  <a:pt x="6282690" y="0"/>
                </a:lnTo>
              </a:path>
            </a:pathLst>
          </a:custGeom>
          <a:ln w="26670">
            <a:solidFill>
              <a:srgbClr val="001B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2E94D134-4D81-0CE2-348B-03C6567A9E15}"/>
              </a:ext>
            </a:extLst>
          </p:cNvPr>
          <p:cNvSpPr/>
          <p:nvPr/>
        </p:nvSpPr>
        <p:spPr>
          <a:xfrm>
            <a:off x="165100" y="4314825"/>
            <a:ext cx="1524000" cy="1668116"/>
          </a:xfrm>
          <a:custGeom>
            <a:avLst/>
            <a:gdLst/>
            <a:ahLst/>
            <a:cxnLst/>
            <a:rect l="l" t="t" r="r" b="b"/>
            <a:pathLst>
              <a:path w="1603375" h="993139">
                <a:moveTo>
                  <a:pt x="1603247" y="509015"/>
                </a:moveTo>
                <a:lnTo>
                  <a:pt x="1603247" y="496061"/>
                </a:lnTo>
                <a:lnTo>
                  <a:pt x="1601723" y="469391"/>
                </a:lnTo>
                <a:lnTo>
                  <a:pt x="1594118" y="424928"/>
                </a:lnTo>
                <a:lnTo>
                  <a:pt x="1581535" y="382889"/>
                </a:lnTo>
                <a:lnTo>
                  <a:pt x="1564324" y="343242"/>
                </a:lnTo>
                <a:lnTo>
                  <a:pt x="1542832" y="305952"/>
                </a:lnTo>
                <a:lnTo>
                  <a:pt x="1517410" y="270988"/>
                </a:lnTo>
                <a:lnTo>
                  <a:pt x="1488407" y="238315"/>
                </a:lnTo>
                <a:lnTo>
                  <a:pt x="1456171" y="207900"/>
                </a:lnTo>
                <a:lnTo>
                  <a:pt x="1421053" y="179710"/>
                </a:lnTo>
                <a:lnTo>
                  <a:pt x="1383401" y="153712"/>
                </a:lnTo>
                <a:lnTo>
                  <a:pt x="1343564" y="129871"/>
                </a:lnTo>
                <a:lnTo>
                  <a:pt x="1301891" y="108156"/>
                </a:lnTo>
                <a:lnTo>
                  <a:pt x="1258732" y="88532"/>
                </a:lnTo>
                <a:lnTo>
                  <a:pt x="1214435" y="70966"/>
                </a:lnTo>
                <a:lnTo>
                  <a:pt x="1169351" y="55426"/>
                </a:lnTo>
                <a:lnTo>
                  <a:pt x="1123827" y="41877"/>
                </a:lnTo>
                <a:lnTo>
                  <a:pt x="1078079" y="30257"/>
                </a:lnTo>
                <a:lnTo>
                  <a:pt x="1032859" y="20620"/>
                </a:lnTo>
                <a:lnTo>
                  <a:pt x="988113" y="12846"/>
                </a:lnTo>
                <a:lnTo>
                  <a:pt x="944325" y="6930"/>
                </a:lnTo>
                <a:lnTo>
                  <a:pt x="901844" y="2839"/>
                </a:lnTo>
                <a:lnTo>
                  <a:pt x="861018" y="540"/>
                </a:lnTo>
                <a:lnTo>
                  <a:pt x="822197" y="0"/>
                </a:lnTo>
                <a:lnTo>
                  <a:pt x="781049" y="0"/>
                </a:lnTo>
                <a:lnTo>
                  <a:pt x="740419" y="638"/>
                </a:lnTo>
                <a:lnTo>
                  <a:pt x="697760" y="3150"/>
                </a:lnTo>
                <a:lnTo>
                  <a:pt x="653450" y="7573"/>
                </a:lnTo>
                <a:lnTo>
                  <a:pt x="607865" y="13946"/>
                </a:lnTo>
                <a:lnTo>
                  <a:pt x="561380" y="22307"/>
                </a:lnTo>
                <a:lnTo>
                  <a:pt x="514373" y="32696"/>
                </a:lnTo>
                <a:lnTo>
                  <a:pt x="467218" y="45149"/>
                </a:lnTo>
                <a:lnTo>
                  <a:pt x="420293" y="59707"/>
                </a:lnTo>
                <a:lnTo>
                  <a:pt x="373974" y="76408"/>
                </a:lnTo>
                <a:lnTo>
                  <a:pt x="328635" y="95290"/>
                </a:lnTo>
                <a:lnTo>
                  <a:pt x="284655" y="116391"/>
                </a:lnTo>
                <a:lnTo>
                  <a:pt x="242409" y="139750"/>
                </a:lnTo>
                <a:lnTo>
                  <a:pt x="202273" y="165406"/>
                </a:lnTo>
                <a:lnTo>
                  <a:pt x="164623" y="193398"/>
                </a:lnTo>
                <a:lnTo>
                  <a:pt x="129835" y="223763"/>
                </a:lnTo>
                <a:lnTo>
                  <a:pt x="98286" y="256541"/>
                </a:lnTo>
                <a:lnTo>
                  <a:pt x="70352" y="291769"/>
                </a:lnTo>
                <a:lnTo>
                  <a:pt x="46408" y="329487"/>
                </a:lnTo>
                <a:lnTo>
                  <a:pt x="26832" y="369732"/>
                </a:lnTo>
                <a:lnTo>
                  <a:pt x="11999" y="412544"/>
                </a:lnTo>
                <a:lnTo>
                  <a:pt x="2285" y="457962"/>
                </a:lnTo>
                <a:lnTo>
                  <a:pt x="0" y="483870"/>
                </a:lnTo>
                <a:lnTo>
                  <a:pt x="0" y="496062"/>
                </a:lnTo>
                <a:lnTo>
                  <a:pt x="1238" y="488477"/>
                </a:lnTo>
                <a:lnTo>
                  <a:pt x="4762" y="480917"/>
                </a:lnTo>
                <a:lnTo>
                  <a:pt x="10286" y="474642"/>
                </a:lnTo>
                <a:lnTo>
                  <a:pt x="17525" y="470154"/>
                </a:lnTo>
                <a:lnTo>
                  <a:pt x="25729" y="467998"/>
                </a:lnTo>
                <a:lnTo>
                  <a:pt x="34004" y="468344"/>
                </a:lnTo>
                <a:lnTo>
                  <a:pt x="41850" y="471118"/>
                </a:lnTo>
                <a:lnTo>
                  <a:pt x="48767" y="476250"/>
                </a:lnTo>
                <a:lnTo>
                  <a:pt x="48767" y="499598"/>
                </a:lnTo>
                <a:lnTo>
                  <a:pt x="57149" y="496062"/>
                </a:lnTo>
                <a:lnTo>
                  <a:pt x="57149" y="485394"/>
                </a:lnTo>
                <a:lnTo>
                  <a:pt x="57911" y="473964"/>
                </a:lnTo>
                <a:lnTo>
                  <a:pt x="69577" y="419870"/>
                </a:lnTo>
                <a:lnTo>
                  <a:pt x="85259" y="379162"/>
                </a:lnTo>
                <a:lnTo>
                  <a:pt x="106031" y="341124"/>
                </a:lnTo>
                <a:lnTo>
                  <a:pt x="131443" y="305709"/>
                </a:lnTo>
                <a:lnTo>
                  <a:pt x="161043" y="272869"/>
                </a:lnTo>
                <a:lnTo>
                  <a:pt x="194383" y="242558"/>
                </a:lnTo>
                <a:lnTo>
                  <a:pt x="231012" y="214727"/>
                </a:lnTo>
                <a:lnTo>
                  <a:pt x="270480" y="189330"/>
                </a:lnTo>
                <a:lnTo>
                  <a:pt x="312336" y="166319"/>
                </a:lnTo>
                <a:lnTo>
                  <a:pt x="356130" y="145646"/>
                </a:lnTo>
                <a:lnTo>
                  <a:pt x="401412" y="127266"/>
                </a:lnTo>
                <a:lnTo>
                  <a:pt x="447732" y="111129"/>
                </a:lnTo>
                <a:lnTo>
                  <a:pt x="494639" y="97189"/>
                </a:lnTo>
                <a:lnTo>
                  <a:pt x="541684" y="85399"/>
                </a:lnTo>
                <a:lnTo>
                  <a:pt x="588416" y="75711"/>
                </a:lnTo>
                <a:lnTo>
                  <a:pt x="634385" y="68078"/>
                </a:lnTo>
                <a:lnTo>
                  <a:pt x="679140" y="62453"/>
                </a:lnTo>
                <a:lnTo>
                  <a:pt x="722232" y="58788"/>
                </a:lnTo>
                <a:lnTo>
                  <a:pt x="762380" y="57071"/>
                </a:lnTo>
                <a:lnTo>
                  <a:pt x="822197" y="57180"/>
                </a:lnTo>
                <a:lnTo>
                  <a:pt x="840485" y="57911"/>
                </a:lnTo>
                <a:lnTo>
                  <a:pt x="879782" y="58884"/>
                </a:lnTo>
                <a:lnTo>
                  <a:pt x="921763" y="61960"/>
                </a:lnTo>
                <a:lnTo>
                  <a:pt x="965913" y="67181"/>
                </a:lnTo>
                <a:lnTo>
                  <a:pt x="1011714" y="74586"/>
                </a:lnTo>
                <a:lnTo>
                  <a:pt x="1058649" y="84218"/>
                </a:lnTo>
                <a:lnTo>
                  <a:pt x="1106202" y="96115"/>
                </a:lnTo>
                <a:lnTo>
                  <a:pt x="1153855" y="110320"/>
                </a:lnTo>
                <a:lnTo>
                  <a:pt x="1201092" y="126872"/>
                </a:lnTo>
                <a:lnTo>
                  <a:pt x="1247395" y="145812"/>
                </a:lnTo>
                <a:lnTo>
                  <a:pt x="1292247" y="167181"/>
                </a:lnTo>
                <a:lnTo>
                  <a:pt x="1335132" y="191019"/>
                </a:lnTo>
                <a:lnTo>
                  <a:pt x="1375532" y="217367"/>
                </a:lnTo>
                <a:lnTo>
                  <a:pt x="1412930" y="246265"/>
                </a:lnTo>
                <a:lnTo>
                  <a:pt x="1446810" y="277754"/>
                </a:lnTo>
                <a:lnTo>
                  <a:pt x="1476654" y="311875"/>
                </a:lnTo>
                <a:lnTo>
                  <a:pt x="1501946" y="348669"/>
                </a:lnTo>
                <a:lnTo>
                  <a:pt x="1522168" y="388175"/>
                </a:lnTo>
                <a:lnTo>
                  <a:pt x="1536803" y="430434"/>
                </a:lnTo>
                <a:lnTo>
                  <a:pt x="1545335" y="475487"/>
                </a:lnTo>
                <a:lnTo>
                  <a:pt x="1546097" y="486155"/>
                </a:lnTo>
                <a:lnTo>
                  <a:pt x="1546097" y="680998"/>
                </a:lnTo>
                <a:lnTo>
                  <a:pt x="1563081" y="652265"/>
                </a:lnTo>
                <a:lnTo>
                  <a:pt x="1581179" y="611618"/>
                </a:lnTo>
                <a:lnTo>
                  <a:pt x="1594440" y="568451"/>
                </a:lnTo>
                <a:lnTo>
                  <a:pt x="1602485" y="522731"/>
                </a:lnTo>
                <a:lnTo>
                  <a:pt x="1603247" y="509015"/>
                </a:lnTo>
                <a:close/>
              </a:path>
              <a:path w="1603375" h="993139">
                <a:moveTo>
                  <a:pt x="48767" y="499598"/>
                </a:moveTo>
                <a:lnTo>
                  <a:pt x="48767" y="476250"/>
                </a:lnTo>
                <a:lnTo>
                  <a:pt x="120" y="496013"/>
                </a:lnTo>
                <a:lnTo>
                  <a:pt x="0" y="496823"/>
                </a:lnTo>
                <a:lnTo>
                  <a:pt x="0" y="510540"/>
                </a:lnTo>
                <a:lnTo>
                  <a:pt x="761" y="523494"/>
                </a:lnTo>
                <a:lnTo>
                  <a:pt x="2285" y="536448"/>
                </a:lnTo>
                <a:lnTo>
                  <a:pt x="8381" y="564477"/>
                </a:lnTo>
                <a:lnTo>
                  <a:pt x="8381" y="516636"/>
                </a:lnTo>
                <a:lnTo>
                  <a:pt x="48767" y="499598"/>
                </a:lnTo>
                <a:close/>
              </a:path>
              <a:path w="1603375" h="993139">
                <a:moveTo>
                  <a:pt x="48767" y="476250"/>
                </a:moveTo>
                <a:lnTo>
                  <a:pt x="41850" y="471118"/>
                </a:lnTo>
                <a:lnTo>
                  <a:pt x="34004" y="468344"/>
                </a:lnTo>
                <a:lnTo>
                  <a:pt x="25729" y="467998"/>
                </a:lnTo>
                <a:lnTo>
                  <a:pt x="17525" y="470154"/>
                </a:lnTo>
                <a:lnTo>
                  <a:pt x="10286" y="474642"/>
                </a:lnTo>
                <a:lnTo>
                  <a:pt x="4762" y="480917"/>
                </a:lnTo>
                <a:lnTo>
                  <a:pt x="1238" y="488477"/>
                </a:lnTo>
                <a:lnTo>
                  <a:pt x="120" y="496013"/>
                </a:lnTo>
                <a:lnTo>
                  <a:pt x="48767" y="476250"/>
                </a:lnTo>
                <a:close/>
              </a:path>
              <a:path w="1603375" h="993139">
                <a:moveTo>
                  <a:pt x="57149" y="496823"/>
                </a:moveTo>
                <a:lnTo>
                  <a:pt x="57149" y="496062"/>
                </a:lnTo>
                <a:lnTo>
                  <a:pt x="8381" y="516636"/>
                </a:lnTo>
                <a:lnTo>
                  <a:pt x="15299" y="521779"/>
                </a:lnTo>
                <a:lnTo>
                  <a:pt x="23145" y="524637"/>
                </a:lnTo>
                <a:lnTo>
                  <a:pt x="31420" y="525208"/>
                </a:lnTo>
                <a:lnTo>
                  <a:pt x="39623" y="523494"/>
                </a:lnTo>
                <a:lnTo>
                  <a:pt x="46541" y="519005"/>
                </a:lnTo>
                <a:lnTo>
                  <a:pt x="52101" y="512730"/>
                </a:lnTo>
                <a:lnTo>
                  <a:pt x="55804" y="505170"/>
                </a:lnTo>
                <a:lnTo>
                  <a:pt x="57149" y="496823"/>
                </a:lnTo>
                <a:close/>
              </a:path>
              <a:path w="1603375" h="993139">
                <a:moveTo>
                  <a:pt x="1546097" y="680998"/>
                </a:moveTo>
                <a:lnTo>
                  <a:pt x="1546097" y="508253"/>
                </a:lnTo>
                <a:lnTo>
                  <a:pt x="1545335" y="518921"/>
                </a:lnTo>
                <a:lnTo>
                  <a:pt x="1536742" y="562730"/>
                </a:lnTo>
                <a:lnTo>
                  <a:pt x="1522530" y="603843"/>
                </a:lnTo>
                <a:lnTo>
                  <a:pt x="1503150" y="642307"/>
                </a:lnTo>
                <a:lnTo>
                  <a:pt x="1479055" y="678169"/>
                </a:lnTo>
                <a:lnTo>
                  <a:pt x="1450695" y="711474"/>
                </a:lnTo>
                <a:lnTo>
                  <a:pt x="1418523" y="742268"/>
                </a:lnTo>
                <a:lnTo>
                  <a:pt x="1382989" y="770599"/>
                </a:lnTo>
                <a:lnTo>
                  <a:pt x="1344546" y="796513"/>
                </a:lnTo>
                <a:lnTo>
                  <a:pt x="1303645" y="820055"/>
                </a:lnTo>
                <a:lnTo>
                  <a:pt x="1260738" y="841271"/>
                </a:lnTo>
                <a:lnTo>
                  <a:pt x="1216276" y="860209"/>
                </a:lnTo>
                <a:lnTo>
                  <a:pt x="1170711" y="876915"/>
                </a:lnTo>
                <a:lnTo>
                  <a:pt x="1124495" y="891434"/>
                </a:lnTo>
                <a:lnTo>
                  <a:pt x="1078079" y="903813"/>
                </a:lnTo>
                <a:lnTo>
                  <a:pt x="1031914" y="914098"/>
                </a:lnTo>
                <a:lnTo>
                  <a:pt x="986453" y="922335"/>
                </a:lnTo>
                <a:lnTo>
                  <a:pt x="942147" y="928572"/>
                </a:lnTo>
                <a:lnTo>
                  <a:pt x="899447" y="932853"/>
                </a:lnTo>
                <a:lnTo>
                  <a:pt x="858805" y="935225"/>
                </a:lnTo>
                <a:lnTo>
                  <a:pt x="781049" y="935727"/>
                </a:lnTo>
                <a:lnTo>
                  <a:pt x="741952" y="935286"/>
                </a:lnTo>
                <a:lnTo>
                  <a:pt x="699427" y="932769"/>
                </a:lnTo>
                <a:lnTo>
                  <a:pt x="654743" y="928136"/>
                </a:lnTo>
                <a:lnTo>
                  <a:pt x="608405" y="921341"/>
                </a:lnTo>
                <a:lnTo>
                  <a:pt x="560918" y="912337"/>
                </a:lnTo>
                <a:lnTo>
                  <a:pt x="512789" y="901077"/>
                </a:lnTo>
                <a:lnTo>
                  <a:pt x="464523" y="887514"/>
                </a:lnTo>
                <a:lnTo>
                  <a:pt x="416626" y="871601"/>
                </a:lnTo>
                <a:lnTo>
                  <a:pt x="369602" y="853292"/>
                </a:lnTo>
                <a:lnTo>
                  <a:pt x="323958" y="832539"/>
                </a:lnTo>
                <a:lnTo>
                  <a:pt x="280200" y="809296"/>
                </a:lnTo>
                <a:lnTo>
                  <a:pt x="238832" y="783515"/>
                </a:lnTo>
                <a:lnTo>
                  <a:pt x="200361" y="755150"/>
                </a:lnTo>
                <a:lnTo>
                  <a:pt x="165292" y="724154"/>
                </a:lnTo>
                <a:lnTo>
                  <a:pt x="134131" y="690480"/>
                </a:lnTo>
                <a:lnTo>
                  <a:pt x="107382" y="654081"/>
                </a:lnTo>
                <a:lnTo>
                  <a:pt x="85553" y="614910"/>
                </a:lnTo>
                <a:lnTo>
                  <a:pt x="69148" y="572921"/>
                </a:lnTo>
                <a:lnTo>
                  <a:pt x="58673" y="528066"/>
                </a:lnTo>
                <a:lnTo>
                  <a:pt x="57149" y="506730"/>
                </a:lnTo>
                <a:lnTo>
                  <a:pt x="57149" y="496823"/>
                </a:lnTo>
                <a:lnTo>
                  <a:pt x="55804" y="505170"/>
                </a:lnTo>
                <a:lnTo>
                  <a:pt x="52101" y="512730"/>
                </a:lnTo>
                <a:lnTo>
                  <a:pt x="46541" y="519005"/>
                </a:lnTo>
                <a:lnTo>
                  <a:pt x="39623" y="523494"/>
                </a:lnTo>
                <a:lnTo>
                  <a:pt x="31420" y="525208"/>
                </a:lnTo>
                <a:lnTo>
                  <a:pt x="23145" y="524637"/>
                </a:lnTo>
                <a:lnTo>
                  <a:pt x="15299" y="521779"/>
                </a:lnTo>
                <a:lnTo>
                  <a:pt x="8381" y="516636"/>
                </a:lnTo>
                <a:lnTo>
                  <a:pt x="8381" y="564477"/>
                </a:lnTo>
                <a:lnTo>
                  <a:pt x="26310" y="622306"/>
                </a:lnTo>
                <a:lnTo>
                  <a:pt x="45203" y="661565"/>
                </a:lnTo>
                <a:lnTo>
                  <a:pt x="68229" y="698426"/>
                </a:lnTo>
                <a:lnTo>
                  <a:pt x="95049" y="732925"/>
                </a:lnTo>
                <a:lnTo>
                  <a:pt x="125321" y="765097"/>
                </a:lnTo>
                <a:lnTo>
                  <a:pt x="158706" y="794979"/>
                </a:lnTo>
                <a:lnTo>
                  <a:pt x="194864" y="822607"/>
                </a:lnTo>
                <a:lnTo>
                  <a:pt x="233453" y="848017"/>
                </a:lnTo>
                <a:lnTo>
                  <a:pt x="274135" y="871244"/>
                </a:lnTo>
                <a:lnTo>
                  <a:pt x="316568" y="892325"/>
                </a:lnTo>
                <a:lnTo>
                  <a:pt x="360412" y="911297"/>
                </a:lnTo>
                <a:lnTo>
                  <a:pt x="405328" y="928194"/>
                </a:lnTo>
                <a:lnTo>
                  <a:pt x="450974" y="943053"/>
                </a:lnTo>
                <a:lnTo>
                  <a:pt x="497011" y="955910"/>
                </a:lnTo>
                <a:lnTo>
                  <a:pt x="543098" y="966802"/>
                </a:lnTo>
                <a:lnTo>
                  <a:pt x="588895" y="975763"/>
                </a:lnTo>
                <a:lnTo>
                  <a:pt x="634385" y="982869"/>
                </a:lnTo>
                <a:lnTo>
                  <a:pt x="678259" y="988041"/>
                </a:lnTo>
                <a:lnTo>
                  <a:pt x="721145" y="991430"/>
                </a:lnTo>
                <a:lnTo>
                  <a:pt x="762380" y="993032"/>
                </a:lnTo>
                <a:lnTo>
                  <a:pt x="781811" y="992960"/>
                </a:lnTo>
                <a:lnTo>
                  <a:pt x="822197" y="992885"/>
                </a:lnTo>
                <a:lnTo>
                  <a:pt x="842771" y="992123"/>
                </a:lnTo>
                <a:lnTo>
                  <a:pt x="883049" y="990971"/>
                </a:lnTo>
                <a:lnTo>
                  <a:pt x="925319" y="987916"/>
                </a:lnTo>
                <a:lnTo>
                  <a:pt x="969203" y="982923"/>
                </a:lnTo>
                <a:lnTo>
                  <a:pt x="1014321" y="975958"/>
                </a:lnTo>
                <a:lnTo>
                  <a:pt x="1060294" y="966988"/>
                </a:lnTo>
                <a:lnTo>
                  <a:pt x="1106742" y="955977"/>
                </a:lnTo>
                <a:lnTo>
                  <a:pt x="1153287" y="942893"/>
                </a:lnTo>
                <a:lnTo>
                  <a:pt x="1199547" y="927699"/>
                </a:lnTo>
                <a:lnTo>
                  <a:pt x="1245145" y="910363"/>
                </a:lnTo>
                <a:lnTo>
                  <a:pt x="1289700" y="890850"/>
                </a:lnTo>
                <a:lnTo>
                  <a:pt x="1332833" y="869126"/>
                </a:lnTo>
                <a:lnTo>
                  <a:pt x="1374165" y="845156"/>
                </a:lnTo>
                <a:lnTo>
                  <a:pt x="1413317" y="818907"/>
                </a:lnTo>
                <a:lnTo>
                  <a:pt x="1449908" y="790343"/>
                </a:lnTo>
                <a:lnTo>
                  <a:pt x="1483559" y="759431"/>
                </a:lnTo>
                <a:lnTo>
                  <a:pt x="1513891" y="726137"/>
                </a:lnTo>
                <a:lnTo>
                  <a:pt x="1540525" y="690426"/>
                </a:lnTo>
                <a:lnTo>
                  <a:pt x="1546097" y="6809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818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3090" y="442273"/>
            <a:ext cx="6593205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3620" algn="l"/>
              </a:tabLst>
            </a:pPr>
            <a:r>
              <a:rPr sz="4300" u="none" spc="-5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查閱學生賬</a:t>
            </a:r>
            <a:r>
              <a:rPr sz="4300" u="none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戶</a:t>
            </a:r>
            <a:r>
              <a:rPr sz="4300" u="none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	</a:t>
            </a:r>
            <a:r>
              <a:rPr sz="4300" u="none" spc="225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lang="zh-HK" altLang="en-US" sz="4300" spc="225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網上</a:t>
            </a:r>
            <a:r>
              <a:rPr sz="4300" u="none" spc="225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</a:t>
            </a:r>
            <a:endParaRPr sz="43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8547100" y="564748"/>
            <a:ext cx="1351025" cy="537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1930400" y="1116817"/>
            <a:ext cx="6282690" cy="0"/>
          </a:xfrm>
          <a:custGeom>
            <a:avLst/>
            <a:gdLst/>
            <a:ahLst/>
            <a:cxnLst/>
            <a:rect l="l" t="t" r="r" b="b"/>
            <a:pathLst>
              <a:path w="6282690">
                <a:moveTo>
                  <a:pt x="0" y="0"/>
                </a:moveTo>
                <a:lnTo>
                  <a:pt x="6282690" y="0"/>
                </a:lnTo>
              </a:path>
            </a:pathLst>
          </a:custGeom>
          <a:ln w="26670">
            <a:solidFill>
              <a:srgbClr val="001B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圖片 2" descr="一張含有 文字, 螢幕擷取畫面, 數字, 字型 的圖片&#10;&#10;自動產生的描述">
            <a:extLst>
              <a:ext uri="{FF2B5EF4-FFF2-40B4-BE49-F238E27FC236}">
                <a16:creationId xmlns:a16="http://schemas.microsoft.com/office/drawing/2014/main" id="{5F663FE5-4EE1-3E82-B18F-56CDC2466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419225"/>
            <a:ext cx="10179573" cy="5816899"/>
          </a:xfrm>
          <a:prstGeom prst="rect">
            <a:avLst/>
          </a:prstGeom>
        </p:spPr>
      </p:pic>
      <p:sp>
        <p:nvSpPr>
          <p:cNvPr id="8" name="object 9">
            <a:extLst>
              <a:ext uri="{FF2B5EF4-FFF2-40B4-BE49-F238E27FC236}">
                <a16:creationId xmlns:a16="http://schemas.microsoft.com/office/drawing/2014/main" id="{1DE6E02C-C416-7830-9DFB-CB4EBB7FEAD1}"/>
              </a:ext>
            </a:extLst>
          </p:cNvPr>
          <p:cNvSpPr/>
          <p:nvPr/>
        </p:nvSpPr>
        <p:spPr>
          <a:xfrm>
            <a:off x="165100" y="2867025"/>
            <a:ext cx="1697990" cy="533400"/>
          </a:xfrm>
          <a:custGeom>
            <a:avLst/>
            <a:gdLst/>
            <a:ahLst/>
            <a:cxnLst/>
            <a:rect l="l" t="t" r="r" b="b"/>
            <a:pathLst>
              <a:path w="1603375" h="993139">
                <a:moveTo>
                  <a:pt x="1603247" y="509015"/>
                </a:moveTo>
                <a:lnTo>
                  <a:pt x="1603247" y="496061"/>
                </a:lnTo>
                <a:lnTo>
                  <a:pt x="1601723" y="469391"/>
                </a:lnTo>
                <a:lnTo>
                  <a:pt x="1594118" y="424928"/>
                </a:lnTo>
                <a:lnTo>
                  <a:pt x="1581535" y="382889"/>
                </a:lnTo>
                <a:lnTo>
                  <a:pt x="1564324" y="343242"/>
                </a:lnTo>
                <a:lnTo>
                  <a:pt x="1542832" y="305952"/>
                </a:lnTo>
                <a:lnTo>
                  <a:pt x="1517410" y="270988"/>
                </a:lnTo>
                <a:lnTo>
                  <a:pt x="1488407" y="238315"/>
                </a:lnTo>
                <a:lnTo>
                  <a:pt x="1456171" y="207900"/>
                </a:lnTo>
                <a:lnTo>
                  <a:pt x="1421053" y="179710"/>
                </a:lnTo>
                <a:lnTo>
                  <a:pt x="1383401" y="153712"/>
                </a:lnTo>
                <a:lnTo>
                  <a:pt x="1343564" y="129871"/>
                </a:lnTo>
                <a:lnTo>
                  <a:pt x="1301891" y="108156"/>
                </a:lnTo>
                <a:lnTo>
                  <a:pt x="1258732" y="88532"/>
                </a:lnTo>
                <a:lnTo>
                  <a:pt x="1214435" y="70966"/>
                </a:lnTo>
                <a:lnTo>
                  <a:pt x="1169351" y="55426"/>
                </a:lnTo>
                <a:lnTo>
                  <a:pt x="1123827" y="41877"/>
                </a:lnTo>
                <a:lnTo>
                  <a:pt x="1078079" y="30257"/>
                </a:lnTo>
                <a:lnTo>
                  <a:pt x="1032859" y="20620"/>
                </a:lnTo>
                <a:lnTo>
                  <a:pt x="988113" y="12846"/>
                </a:lnTo>
                <a:lnTo>
                  <a:pt x="944325" y="6930"/>
                </a:lnTo>
                <a:lnTo>
                  <a:pt x="901844" y="2839"/>
                </a:lnTo>
                <a:lnTo>
                  <a:pt x="861018" y="540"/>
                </a:lnTo>
                <a:lnTo>
                  <a:pt x="822197" y="0"/>
                </a:lnTo>
                <a:lnTo>
                  <a:pt x="781049" y="0"/>
                </a:lnTo>
                <a:lnTo>
                  <a:pt x="740419" y="638"/>
                </a:lnTo>
                <a:lnTo>
                  <a:pt x="697760" y="3150"/>
                </a:lnTo>
                <a:lnTo>
                  <a:pt x="653450" y="7573"/>
                </a:lnTo>
                <a:lnTo>
                  <a:pt x="607865" y="13946"/>
                </a:lnTo>
                <a:lnTo>
                  <a:pt x="561380" y="22307"/>
                </a:lnTo>
                <a:lnTo>
                  <a:pt x="514373" y="32696"/>
                </a:lnTo>
                <a:lnTo>
                  <a:pt x="467218" y="45149"/>
                </a:lnTo>
                <a:lnTo>
                  <a:pt x="420293" y="59707"/>
                </a:lnTo>
                <a:lnTo>
                  <a:pt x="373974" y="76408"/>
                </a:lnTo>
                <a:lnTo>
                  <a:pt x="328635" y="95290"/>
                </a:lnTo>
                <a:lnTo>
                  <a:pt x="284655" y="116391"/>
                </a:lnTo>
                <a:lnTo>
                  <a:pt x="242409" y="139750"/>
                </a:lnTo>
                <a:lnTo>
                  <a:pt x="202273" y="165406"/>
                </a:lnTo>
                <a:lnTo>
                  <a:pt x="164623" y="193398"/>
                </a:lnTo>
                <a:lnTo>
                  <a:pt x="129835" y="223763"/>
                </a:lnTo>
                <a:lnTo>
                  <a:pt x="98286" y="256541"/>
                </a:lnTo>
                <a:lnTo>
                  <a:pt x="70352" y="291769"/>
                </a:lnTo>
                <a:lnTo>
                  <a:pt x="46408" y="329487"/>
                </a:lnTo>
                <a:lnTo>
                  <a:pt x="26832" y="369732"/>
                </a:lnTo>
                <a:lnTo>
                  <a:pt x="11999" y="412544"/>
                </a:lnTo>
                <a:lnTo>
                  <a:pt x="2285" y="457962"/>
                </a:lnTo>
                <a:lnTo>
                  <a:pt x="0" y="483870"/>
                </a:lnTo>
                <a:lnTo>
                  <a:pt x="0" y="496062"/>
                </a:lnTo>
                <a:lnTo>
                  <a:pt x="1238" y="488477"/>
                </a:lnTo>
                <a:lnTo>
                  <a:pt x="4762" y="480917"/>
                </a:lnTo>
                <a:lnTo>
                  <a:pt x="10286" y="474642"/>
                </a:lnTo>
                <a:lnTo>
                  <a:pt x="17525" y="470154"/>
                </a:lnTo>
                <a:lnTo>
                  <a:pt x="25729" y="467998"/>
                </a:lnTo>
                <a:lnTo>
                  <a:pt x="34004" y="468344"/>
                </a:lnTo>
                <a:lnTo>
                  <a:pt x="41850" y="471118"/>
                </a:lnTo>
                <a:lnTo>
                  <a:pt x="48767" y="476250"/>
                </a:lnTo>
                <a:lnTo>
                  <a:pt x="48767" y="499598"/>
                </a:lnTo>
                <a:lnTo>
                  <a:pt x="57149" y="496062"/>
                </a:lnTo>
                <a:lnTo>
                  <a:pt x="57149" y="485394"/>
                </a:lnTo>
                <a:lnTo>
                  <a:pt x="57911" y="473964"/>
                </a:lnTo>
                <a:lnTo>
                  <a:pt x="69577" y="419870"/>
                </a:lnTo>
                <a:lnTo>
                  <a:pt x="85259" y="379162"/>
                </a:lnTo>
                <a:lnTo>
                  <a:pt x="106031" y="341124"/>
                </a:lnTo>
                <a:lnTo>
                  <a:pt x="131443" y="305709"/>
                </a:lnTo>
                <a:lnTo>
                  <a:pt x="161043" y="272869"/>
                </a:lnTo>
                <a:lnTo>
                  <a:pt x="194383" y="242558"/>
                </a:lnTo>
                <a:lnTo>
                  <a:pt x="231012" y="214727"/>
                </a:lnTo>
                <a:lnTo>
                  <a:pt x="270480" y="189330"/>
                </a:lnTo>
                <a:lnTo>
                  <a:pt x="312336" y="166319"/>
                </a:lnTo>
                <a:lnTo>
                  <a:pt x="356130" y="145646"/>
                </a:lnTo>
                <a:lnTo>
                  <a:pt x="401412" y="127266"/>
                </a:lnTo>
                <a:lnTo>
                  <a:pt x="447732" y="111129"/>
                </a:lnTo>
                <a:lnTo>
                  <a:pt x="494639" y="97189"/>
                </a:lnTo>
                <a:lnTo>
                  <a:pt x="541684" y="85399"/>
                </a:lnTo>
                <a:lnTo>
                  <a:pt x="588416" y="75711"/>
                </a:lnTo>
                <a:lnTo>
                  <a:pt x="634385" y="68078"/>
                </a:lnTo>
                <a:lnTo>
                  <a:pt x="679140" y="62453"/>
                </a:lnTo>
                <a:lnTo>
                  <a:pt x="722232" y="58788"/>
                </a:lnTo>
                <a:lnTo>
                  <a:pt x="762380" y="57071"/>
                </a:lnTo>
                <a:lnTo>
                  <a:pt x="822197" y="57180"/>
                </a:lnTo>
                <a:lnTo>
                  <a:pt x="840485" y="57911"/>
                </a:lnTo>
                <a:lnTo>
                  <a:pt x="879782" y="58884"/>
                </a:lnTo>
                <a:lnTo>
                  <a:pt x="921763" y="61960"/>
                </a:lnTo>
                <a:lnTo>
                  <a:pt x="965913" y="67181"/>
                </a:lnTo>
                <a:lnTo>
                  <a:pt x="1011714" y="74586"/>
                </a:lnTo>
                <a:lnTo>
                  <a:pt x="1058649" y="84218"/>
                </a:lnTo>
                <a:lnTo>
                  <a:pt x="1106202" y="96115"/>
                </a:lnTo>
                <a:lnTo>
                  <a:pt x="1153855" y="110320"/>
                </a:lnTo>
                <a:lnTo>
                  <a:pt x="1201092" y="126872"/>
                </a:lnTo>
                <a:lnTo>
                  <a:pt x="1247395" y="145812"/>
                </a:lnTo>
                <a:lnTo>
                  <a:pt x="1292247" y="167181"/>
                </a:lnTo>
                <a:lnTo>
                  <a:pt x="1335132" y="191019"/>
                </a:lnTo>
                <a:lnTo>
                  <a:pt x="1375532" y="217367"/>
                </a:lnTo>
                <a:lnTo>
                  <a:pt x="1412930" y="246265"/>
                </a:lnTo>
                <a:lnTo>
                  <a:pt x="1446810" y="277754"/>
                </a:lnTo>
                <a:lnTo>
                  <a:pt x="1476654" y="311875"/>
                </a:lnTo>
                <a:lnTo>
                  <a:pt x="1501946" y="348669"/>
                </a:lnTo>
                <a:lnTo>
                  <a:pt x="1522168" y="388175"/>
                </a:lnTo>
                <a:lnTo>
                  <a:pt x="1536803" y="430434"/>
                </a:lnTo>
                <a:lnTo>
                  <a:pt x="1545335" y="475487"/>
                </a:lnTo>
                <a:lnTo>
                  <a:pt x="1546097" y="486155"/>
                </a:lnTo>
                <a:lnTo>
                  <a:pt x="1546097" y="680998"/>
                </a:lnTo>
                <a:lnTo>
                  <a:pt x="1563081" y="652265"/>
                </a:lnTo>
                <a:lnTo>
                  <a:pt x="1581179" y="611618"/>
                </a:lnTo>
                <a:lnTo>
                  <a:pt x="1594440" y="568451"/>
                </a:lnTo>
                <a:lnTo>
                  <a:pt x="1602485" y="522731"/>
                </a:lnTo>
                <a:lnTo>
                  <a:pt x="1603247" y="509015"/>
                </a:lnTo>
                <a:close/>
              </a:path>
              <a:path w="1603375" h="993139">
                <a:moveTo>
                  <a:pt x="48767" y="499598"/>
                </a:moveTo>
                <a:lnTo>
                  <a:pt x="48767" y="476250"/>
                </a:lnTo>
                <a:lnTo>
                  <a:pt x="120" y="496013"/>
                </a:lnTo>
                <a:lnTo>
                  <a:pt x="0" y="496823"/>
                </a:lnTo>
                <a:lnTo>
                  <a:pt x="0" y="510540"/>
                </a:lnTo>
                <a:lnTo>
                  <a:pt x="761" y="523494"/>
                </a:lnTo>
                <a:lnTo>
                  <a:pt x="2285" y="536448"/>
                </a:lnTo>
                <a:lnTo>
                  <a:pt x="8381" y="564477"/>
                </a:lnTo>
                <a:lnTo>
                  <a:pt x="8381" y="516636"/>
                </a:lnTo>
                <a:lnTo>
                  <a:pt x="48767" y="499598"/>
                </a:lnTo>
                <a:close/>
              </a:path>
              <a:path w="1603375" h="993139">
                <a:moveTo>
                  <a:pt x="48767" y="476250"/>
                </a:moveTo>
                <a:lnTo>
                  <a:pt x="41850" y="471118"/>
                </a:lnTo>
                <a:lnTo>
                  <a:pt x="34004" y="468344"/>
                </a:lnTo>
                <a:lnTo>
                  <a:pt x="25729" y="467998"/>
                </a:lnTo>
                <a:lnTo>
                  <a:pt x="17525" y="470154"/>
                </a:lnTo>
                <a:lnTo>
                  <a:pt x="10286" y="474642"/>
                </a:lnTo>
                <a:lnTo>
                  <a:pt x="4762" y="480917"/>
                </a:lnTo>
                <a:lnTo>
                  <a:pt x="1238" y="488477"/>
                </a:lnTo>
                <a:lnTo>
                  <a:pt x="120" y="496013"/>
                </a:lnTo>
                <a:lnTo>
                  <a:pt x="48767" y="476250"/>
                </a:lnTo>
                <a:close/>
              </a:path>
              <a:path w="1603375" h="993139">
                <a:moveTo>
                  <a:pt x="57149" y="496823"/>
                </a:moveTo>
                <a:lnTo>
                  <a:pt x="57149" y="496062"/>
                </a:lnTo>
                <a:lnTo>
                  <a:pt x="8381" y="516636"/>
                </a:lnTo>
                <a:lnTo>
                  <a:pt x="15299" y="521779"/>
                </a:lnTo>
                <a:lnTo>
                  <a:pt x="23145" y="524637"/>
                </a:lnTo>
                <a:lnTo>
                  <a:pt x="31420" y="525208"/>
                </a:lnTo>
                <a:lnTo>
                  <a:pt x="39623" y="523494"/>
                </a:lnTo>
                <a:lnTo>
                  <a:pt x="46541" y="519005"/>
                </a:lnTo>
                <a:lnTo>
                  <a:pt x="52101" y="512730"/>
                </a:lnTo>
                <a:lnTo>
                  <a:pt x="55804" y="505170"/>
                </a:lnTo>
                <a:lnTo>
                  <a:pt x="57149" y="496823"/>
                </a:lnTo>
                <a:close/>
              </a:path>
              <a:path w="1603375" h="993139">
                <a:moveTo>
                  <a:pt x="1546097" y="680998"/>
                </a:moveTo>
                <a:lnTo>
                  <a:pt x="1546097" y="508253"/>
                </a:lnTo>
                <a:lnTo>
                  <a:pt x="1545335" y="518921"/>
                </a:lnTo>
                <a:lnTo>
                  <a:pt x="1536742" y="562730"/>
                </a:lnTo>
                <a:lnTo>
                  <a:pt x="1522530" y="603843"/>
                </a:lnTo>
                <a:lnTo>
                  <a:pt x="1503150" y="642307"/>
                </a:lnTo>
                <a:lnTo>
                  <a:pt x="1479055" y="678169"/>
                </a:lnTo>
                <a:lnTo>
                  <a:pt x="1450695" y="711474"/>
                </a:lnTo>
                <a:lnTo>
                  <a:pt x="1418523" y="742268"/>
                </a:lnTo>
                <a:lnTo>
                  <a:pt x="1382989" y="770599"/>
                </a:lnTo>
                <a:lnTo>
                  <a:pt x="1344546" y="796513"/>
                </a:lnTo>
                <a:lnTo>
                  <a:pt x="1303645" y="820055"/>
                </a:lnTo>
                <a:lnTo>
                  <a:pt x="1260738" y="841271"/>
                </a:lnTo>
                <a:lnTo>
                  <a:pt x="1216276" y="860209"/>
                </a:lnTo>
                <a:lnTo>
                  <a:pt x="1170711" y="876915"/>
                </a:lnTo>
                <a:lnTo>
                  <a:pt x="1124495" y="891434"/>
                </a:lnTo>
                <a:lnTo>
                  <a:pt x="1078079" y="903813"/>
                </a:lnTo>
                <a:lnTo>
                  <a:pt x="1031914" y="914098"/>
                </a:lnTo>
                <a:lnTo>
                  <a:pt x="986453" y="922335"/>
                </a:lnTo>
                <a:lnTo>
                  <a:pt x="942147" y="928572"/>
                </a:lnTo>
                <a:lnTo>
                  <a:pt x="899447" y="932853"/>
                </a:lnTo>
                <a:lnTo>
                  <a:pt x="858805" y="935225"/>
                </a:lnTo>
                <a:lnTo>
                  <a:pt x="781049" y="935727"/>
                </a:lnTo>
                <a:lnTo>
                  <a:pt x="741952" y="935286"/>
                </a:lnTo>
                <a:lnTo>
                  <a:pt x="699427" y="932769"/>
                </a:lnTo>
                <a:lnTo>
                  <a:pt x="654743" y="928136"/>
                </a:lnTo>
                <a:lnTo>
                  <a:pt x="608405" y="921341"/>
                </a:lnTo>
                <a:lnTo>
                  <a:pt x="560918" y="912337"/>
                </a:lnTo>
                <a:lnTo>
                  <a:pt x="512789" y="901077"/>
                </a:lnTo>
                <a:lnTo>
                  <a:pt x="464523" y="887514"/>
                </a:lnTo>
                <a:lnTo>
                  <a:pt x="416626" y="871601"/>
                </a:lnTo>
                <a:lnTo>
                  <a:pt x="369602" y="853292"/>
                </a:lnTo>
                <a:lnTo>
                  <a:pt x="323958" y="832539"/>
                </a:lnTo>
                <a:lnTo>
                  <a:pt x="280200" y="809296"/>
                </a:lnTo>
                <a:lnTo>
                  <a:pt x="238832" y="783515"/>
                </a:lnTo>
                <a:lnTo>
                  <a:pt x="200361" y="755150"/>
                </a:lnTo>
                <a:lnTo>
                  <a:pt x="165292" y="724154"/>
                </a:lnTo>
                <a:lnTo>
                  <a:pt x="134131" y="690480"/>
                </a:lnTo>
                <a:lnTo>
                  <a:pt x="107382" y="654081"/>
                </a:lnTo>
                <a:lnTo>
                  <a:pt x="85553" y="614910"/>
                </a:lnTo>
                <a:lnTo>
                  <a:pt x="69148" y="572921"/>
                </a:lnTo>
                <a:lnTo>
                  <a:pt x="58673" y="528066"/>
                </a:lnTo>
                <a:lnTo>
                  <a:pt x="57149" y="506730"/>
                </a:lnTo>
                <a:lnTo>
                  <a:pt x="57149" y="496823"/>
                </a:lnTo>
                <a:lnTo>
                  <a:pt x="55804" y="505170"/>
                </a:lnTo>
                <a:lnTo>
                  <a:pt x="52101" y="512730"/>
                </a:lnTo>
                <a:lnTo>
                  <a:pt x="46541" y="519005"/>
                </a:lnTo>
                <a:lnTo>
                  <a:pt x="39623" y="523494"/>
                </a:lnTo>
                <a:lnTo>
                  <a:pt x="31420" y="525208"/>
                </a:lnTo>
                <a:lnTo>
                  <a:pt x="23145" y="524637"/>
                </a:lnTo>
                <a:lnTo>
                  <a:pt x="15299" y="521779"/>
                </a:lnTo>
                <a:lnTo>
                  <a:pt x="8381" y="516636"/>
                </a:lnTo>
                <a:lnTo>
                  <a:pt x="8381" y="564477"/>
                </a:lnTo>
                <a:lnTo>
                  <a:pt x="26310" y="622306"/>
                </a:lnTo>
                <a:lnTo>
                  <a:pt x="45203" y="661565"/>
                </a:lnTo>
                <a:lnTo>
                  <a:pt x="68229" y="698426"/>
                </a:lnTo>
                <a:lnTo>
                  <a:pt x="95049" y="732925"/>
                </a:lnTo>
                <a:lnTo>
                  <a:pt x="125321" y="765097"/>
                </a:lnTo>
                <a:lnTo>
                  <a:pt x="158706" y="794979"/>
                </a:lnTo>
                <a:lnTo>
                  <a:pt x="194864" y="822607"/>
                </a:lnTo>
                <a:lnTo>
                  <a:pt x="233453" y="848017"/>
                </a:lnTo>
                <a:lnTo>
                  <a:pt x="274135" y="871244"/>
                </a:lnTo>
                <a:lnTo>
                  <a:pt x="316568" y="892325"/>
                </a:lnTo>
                <a:lnTo>
                  <a:pt x="360412" y="911297"/>
                </a:lnTo>
                <a:lnTo>
                  <a:pt x="405328" y="928194"/>
                </a:lnTo>
                <a:lnTo>
                  <a:pt x="450974" y="943053"/>
                </a:lnTo>
                <a:lnTo>
                  <a:pt x="497011" y="955910"/>
                </a:lnTo>
                <a:lnTo>
                  <a:pt x="543098" y="966802"/>
                </a:lnTo>
                <a:lnTo>
                  <a:pt x="588895" y="975763"/>
                </a:lnTo>
                <a:lnTo>
                  <a:pt x="634385" y="982869"/>
                </a:lnTo>
                <a:lnTo>
                  <a:pt x="678259" y="988041"/>
                </a:lnTo>
                <a:lnTo>
                  <a:pt x="721145" y="991430"/>
                </a:lnTo>
                <a:lnTo>
                  <a:pt x="762380" y="993032"/>
                </a:lnTo>
                <a:lnTo>
                  <a:pt x="781811" y="992960"/>
                </a:lnTo>
                <a:lnTo>
                  <a:pt x="822197" y="992885"/>
                </a:lnTo>
                <a:lnTo>
                  <a:pt x="842771" y="992123"/>
                </a:lnTo>
                <a:lnTo>
                  <a:pt x="883049" y="990971"/>
                </a:lnTo>
                <a:lnTo>
                  <a:pt x="925319" y="987916"/>
                </a:lnTo>
                <a:lnTo>
                  <a:pt x="969203" y="982923"/>
                </a:lnTo>
                <a:lnTo>
                  <a:pt x="1014321" y="975958"/>
                </a:lnTo>
                <a:lnTo>
                  <a:pt x="1060294" y="966988"/>
                </a:lnTo>
                <a:lnTo>
                  <a:pt x="1106742" y="955977"/>
                </a:lnTo>
                <a:lnTo>
                  <a:pt x="1153287" y="942893"/>
                </a:lnTo>
                <a:lnTo>
                  <a:pt x="1199547" y="927699"/>
                </a:lnTo>
                <a:lnTo>
                  <a:pt x="1245145" y="910363"/>
                </a:lnTo>
                <a:lnTo>
                  <a:pt x="1289700" y="890850"/>
                </a:lnTo>
                <a:lnTo>
                  <a:pt x="1332833" y="869126"/>
                </a:lnTo>
                <a:lnTo>
                  <a:pt x="1374165" y="845156"/>
                </a:lnTo>
                <a:lnTo>
                  <a:pt x="1413317" y="818907"/>
                </a:lnTo>
                <a:lnTo>
                  <a:pt x="1449908" y="790343"/>
                </a:lnTo>
                <a:lnTo>
                  <a:pt x="1483559" y="759431"/>
                </a:lnTo>
                <a:lnTo>
                  <a:pt x="1513891" y="726137"/>
                </a:lnTo>
                <a:lnTo>
                  <a:pt x="1540525" y="690426"/>
                </a:lnTo>
                <a:lnTo>
                  <a:pt x="1546097" y="6809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2CE2FCE-BAF3-B2F6-8003-0B71F976906F}"/>
              </a:ext>
            </a:extLst>
          </p:cNvPr>
          <p:cNvSpPr/>
          <p:nvPr/>
        </p:nvSpPr>
        <p:spPr>
          <a:xfrm>
            <a:off x="2222500" y="2486025"/>
            <a:ext cx="3962400" cy="533400"/>
          </a:xfrm>
          <a:custGeom>
            <a:avLst/>
            <a:gdLst/>
            <a:ahLst/>
            <a:cxnLst/>
            <a:rect l="l" t="t" r="r" b="b"/>
            <a:pathLst>
              <a:path w="1603375" h="993139">
                <a:moveTo>
                  <a:pt x="1603247" y="509015"/>
                </a:moveTo>
                <a:lnTo>
                  <a:pt x="1603247" y="496061"/>
                </a:lnTo>
                <a:lnTo>
                  <a:pt x="1601723" y="469391"/>
                </a:lnTo>
                <a:lnTo>
                  <a:pt x="1594118" y="424928"/>
                </a:lnTo>
                <a:lnTo>
                  <a:pt x="1581535" y="382889"/>
                </a:lnTo>
                <a:lnTo>
                  <a:pt x="1564324" y="343242"/>
                </a:lnTo>
                <a:lnTo>
                  <a:pt x="1542832" y="305952"/>
                </a:lnTo>
                <a:lnTo>
                  <a:pt x="1517410" y="270988"/>
                </a:lnTo>
                <a:lnTo>
                  <a:pt x="1488407" y="238315"/>
                </a:lnTo>
                <a:lnTo>
                  <a:pt x="1456171" y="207900"/>
                </a:lnTo>
                <a:lnTo>
                  <a:pt x="1421053" y="179710"/>
                </a:lnTo>
                <a:lnTo>
                  <a:pt x="1383401" y="153712"/>
                </a:lnTo>
                <a:lnTo>
                  <a:pt x="1343564" y="129871"/>
                </a:lnTo>
                <a:lnTo>
                  <a:pt x="1301891" y="108156"/>
                </a:lnTo>
                <a:lnTo>
                  <a:pt x="1258732" y="88532"/>
                </a:lnTo>
                <a:lnTo>
                  <a:pt x="1214435" y="70966"/>
                </a:lnTo>
                <a:lnTo>
                  <a:pt x="1169351" y="55426"/>
                </a:lnTo>
                <a:lnTo>
                  <a:pt x="1123827" y="41877"/>
                </a:lnTo>
                <a:lnTo>
                  <a:pt x="1078079" y="30257"/>
                </a:lnTo>
                <a:lnTo>
                  <a:pt x="1032859" y="20620"/>
                </a:lnTo>
                <a:lnTo>
                  <a:pt x="988113" y="12846"/>
                </a:lnTo>
                <a:lnTo>
                  <a:pt x="944325" y="6930"/>
                </a:lnTo>
                <a:lnTo>
                  <a:pt x="901844" y="2839"/>
                </a:lnTo>
                <a:lnTo>
                  <a:pt x="861018" y="540"/>
                </a:lnTo>
                <a:lnTo>
                  <a:pt x="822197" y="0"/>
                </a:lnTo>
                <a:lnTo>
                  <a:pt x="781049" y="0"/>
                </a:lnTo>
                <a:lnTo>
                  <a:pt x="740419" y="638"/>
                </a:lnTo>
                <a:lnTo>
                  <a:pt x="697760" y="3150"/>
                </a:lnTo>
                <a:lnTo>
                  <a:pt x="653450" y="7573"/>
                </a:lnTo>
                <a:lnTo>
                  <a:pt x="607865" y="13946"/>
                </a:lnTo>
                <a:lnTo>
                  <a:pt x="561380" y="22307"/>
                </a:lnTo>
                <a:lnTo>
                  <a:pt x="514373" y="32696"/>
                </a:lnTo>
                <a:lnTo>
                  <a:pt x="467218" y="45149"/>
                </a:lnTo>
                <a:lnTo>
                  <a:pt x="420293" y="59707"/>
                </a:lnTo>
                <a:lnTo>
                  <a:pt x="373974" y="76408"/>
                </a:lnTo>
                <a:lnTo>
                  <a:pt x="328635" y="95290"/>
                </a:lnTo>
                <a:lnTo>
                  <a:pt x="284655" y="116391"/>
                </a:lnTo>
                <a:lnTo>
                  <a:pt x="242409" y="139750"/>
                </a:lnTo>
                <a:lnTo>
                  <a:pt x="202273" y="165406"/>
                </a:lnTo>
                <a:lnTo>
                  <a:pt x="164623" y="193398"/>
                </a:lnTo>
                <a:lnTo>
                  <a:pt x="129835" y="223763"/>
                </a:lnTo>
                <a:lnTo>
                  <a:pt x="98286" y="256541"/>
                </a:lnTo>
                <a:lnTo>
                  <a:pt x="70352" y="291769"/>
                </a:lnTo>
                <a:lnTo>
                  <a:pt x="46408" y="329487"/>
                </a:lnTo>
                <a:lnTo>
                  <a:pt x="26832" y="369732"/>
                </a:lnTo>
                <a:lnTo>
                  <a:pt x="11999" y="412544"/>
                </a:lnTo>
                <a:lnTo>
                  <a:pt x="2285" y="457962"/>
                </a:lnTo>
                <a:lnTo>
                  <a:pt x="0" y="483870"/>
                </a:lnTo>
                <a:lnTo>
                  <a:pt x="0" y="496062"/>
                </a:lnTo>
                <a:lnTo>
                  <a:pt x="1238" y="488477"/>
                </a:lnTo>
                <a:lnTo>
                  <a:pt x="4762" y="480917"/>
                </a:lnTo>
                <a:lnTo>
                  <a:pt x="10286" y="474642"/>
                </a:lnTo>
                <a:lnTo>
                  <a:pt x="17525" y="470154"/>
                </a:lnTo>
                <a:lnTo>
                  <a:pt x="25729" y="467998"/>
                </a:lnTo>
                <a:lnTo>
                  <a:pt x="34004" y="468344"/>
                </a:lnTo>
                <a:lnTo>
                  <a:pt x="41850" y="471118"/>
                </a:lnTo>
                <a:lnTo>
                  <a:pt x="48767" y="476250"/>
                </a:lnTo>
                <a:lnTo>
                  <a:pt x="48767" y="499598"/>
                </a:lnTo>
                <a:lnTo>
                  <a:pt x="57149" y="496062"/>
                </a:lnTo>
                <a:lnTo>
                  <a:pt x="57149" y="485394"/>
                </a:lnTo>
                <a:lnTo>
                  <a:pt x="57911" y="473964"/>
                </a:lnTo>
                <a:lnTo>
                  <a:pt x="69577" y="419870"/>
                </a:lnTo>
                <a:lnTo>
                  <a:pt x="85259" y="379162"/>
                </a:lnTo>
                <a:lnTo>
                  <a:pt x="106031" y="341124"/>
                </a:lnTo>
                <a:lnTo>
                  <a:pt x="131443" y="305709"/>
                </a:lnTo>
                <a:lnTo>
                  <a:pt x="161043" y="272869"/>
                </a:lnTo>
                <a:lnTo>
                  <a:pt x="194383" y="242558"/>
                </a:lnTo>
                <a:lnTo>
                  <a:pt x="231012" y="214727"/>
                </a:lnTo>
                <a:lnTo>
                  <a:pt x="270480" y="189330"/>
                </a:lnTo>
                <a:lnTo>
                  <a:pt x="312336" y="166319"/>
                </a:lnTo>
                <a:lnTo>
                  <a:pt x="356130" y="145646"/>
                </a:lnTo>
                <a:lnTo>
                  <a:pt x="401412" y="127266"/>
                </a:lnTo>
                <a:lnTo>
                  <a:pt x="447732" y="111129"/>
                </a:lnTo>
                <a:lnTo>
                  <a:pt x="494639" y="97189"/>
                </a:lnTo>
                <a:lnTo>
                  <a:pt x="541684" y="85399"/>
                </a:lnTo>
                <a:lnTo>
                  <a:pt x="588416" y="75711"/>
                </a:lnTo>
                <a:lnTo>
                  <a:pt x="634385" y="68078"/>
                </a:lnTo>
                <a:lnTo>
                  <a:pt x="679140" y="62453"/>
                </a:lnTo>
                <a:lnTo>
                  <a:pt x="722232" y="58788"/>
                </a:lnTo>
                <a:lnTo>
                  <a:pt x="762380" y="57071"/>
                </a:lnTo>
                <a:lnTo>
                  <a:pt x="822197" y="57180"/>
                </a:lnTo>
                <a:lnTo>
                  <a:pt x="840485" y="57911"/>
                </a:lnTo>
                <a:lnTo>
                  <a:pt x="879782" y="58884"/>
                </a:lnTo>
                <a:lnTo>
                  <a:pt x="921763" y="61960"/>
                </a:lnTo>
                <a:lnTo>
                  <a:pt x="965913" y="67181"/>
                </a:lnTo>
                <a:lnTo>
                  <a:pt x="1011714" y="74586"/>
                </a:lnTo>
                <a:lnTo>
                  <a:pt x="1058649" y="84218"/>
                </a:lnTo>
                <a:lnTo>
                  <a:pt x="1106202" y="96115"/>
                </a:lnTo>
                <a:lnTo>
                  <a:pt x="1153855" y="110320"/>
                </a:lnTo>
                <a:lnTo>
                  <a:pt x="1201092" y="126872"/>
                </a:lnTo>
                <a:lnTo>
                  <a:pt x="1247395" y="145812"/>
                </a:lnTo>
                <a:lnTo>
                  <a:pt x="1292247" y="167181"/>
                </a:lnTo>
                <a:lnTo>
                  <a:pt x="1335132" y="191019"/>
                </a:lnTo>
                <a:lnTo>
                  <a:pt x="1375532" y="217367"/>
                </a:lnTo>
                <a:lnTo>
                  <a:pt x="1412930" y="246265"/>
                </a:lnTo>
                <a:lnTo>
                  <a:pt x="1446810" y="277754"/>
                </a:lnTo>
                <a:lnTo>
                  <a:pt x="1476654" y="311875"/>
                </a:lnTo>
                <a:lnTo>
                  <a:pt x="1501946" y="348669"/>
                </a:lnTo>
                <a:lnTo>
                  <a:pt x="1522168" y="388175"/>
                </a:lnTo>
                <a:lnTo>
                  <a:pt x="1536803" y="430434"/>
                </a:lnTo>
                <a:lnTo>
                  <a:pt x="1545335" y="475487"/>
                </a:lnTo>
                <a:lnTo>
                  <a:pt x="1546097" y="486155"/>
                </a:lnTo>
                <a:lnTo>
                  <a:pt x="1546097" y="680998"/>
                </a:lnTo>
                <a:lnTo>
                  <a:pt x="1563081" y="652265"/>
                </a:lnTo>
                <a:lnTo>
                  <a:pt x="1581179" y="611618"/>
                </a:lnTo>
                <a:lnTo>
                  <a:pt x="1594440" y="568451"/>
                </a:lnTo>
                <a:lnTo>
                  <a:pt x="1602485" y="522731"/>
                </a:lnTo>
                <a:lnTo>
                  <a:pt x="1603247" y="509015"/>
                </a:lnTo>
                <a:close/>
              </a:path>
              <a:path w="1603375" h="993139">
                <a:moveTo>
                  <a:pt x="48767" y="499598"/>
                </a:moveTo>
                <a:lnTo>
                  <a:pt x="48767" y="476250"/>
                </a:lnTo>
                <a:lnTo>
                  <a:pt x="120" y="496013"/>
                </a:lnTo>
                <a:lnTo>
                  <a:pt x="0" y="496823"/>
                </a:lnTo>
                <a:lnTo>
                  <a:pt x="0" y="510540"/>
                </a:lnTo>
                <a:lnTo>
                  <a:pt x="761" y="523494"/>
                </a:lnTo>
                <a:lnTo>
                  <a:pt x="2285" y="536448"/>
                </a:lnTo>
                <a:lnTo>
                  <a:pt x="8381" y="564477"/>
                </a:lnTo>
                <a:lnTo>
                  <a:pt x="8381" y="516636"/>
                </a:lnTo>
                <a:lnTo>
                  <a:pt x="48767" y="499598"/>
                </a:lnTo>
                <a:close/>
              </a:path>
              <a:path w="1603375" h="993139">
                <a:moveTo>
                  <a:pt x="48767" y="476250"/>
                </a:moveTo>
                <a:lnTo>
                  <a:pt x="41850" y="471118"/>
                </a:lnTo>
                <a:lnTo>
                  <a:pt x="34004" y="468344"/>
                </a:lnTo>
                <a:lnTo>
                  <a:pt x="25729" y="467998"/>
                </a:lnTo>
                <a:lnTo>
                  <a:pt x="17525" y="470154"/>
                </a:lnTo>
                <a:lnTo>
                  <a:pt x="10286" y="474642"/>
                </a:lnTo>
                <a:lnTo>
                  <a:pt x="4762" y="480917"/>
                </a:lnTo>
                <a:lnTo>
                  <a:pt x="1238" y="488477"/>
                </a:lnTo>
                <a:lnTo>
                  <a:pt x="120" y="496013"/>
                </a:lnTo>
                <a:lnTo>
                  <a:pt x="48767" y="476250"/>
                </a:lnTo>
                <a:close/>
              </a:path>
              <a:path w="1603375" h="993139">
                <a:moveTo>
                  <a:pt x="57149" y="496823"/>
                </a:moveTo>
                <a:lnTo>
                  <a:pt x="57149" y="496062"/>
                </a:lnTo>
                <a:lnTo>
                  <a:pt x="8381" y="516636"/>
                </a:lnTo>
                <a:lnTo>
                  <a:pt x="15299" y="521779"/>
                </a:lnTo>
                <a:lnTo>
                  <a:pt x="23145" y="524637"/>
                </a:lnTo>
                <a:lnTo>
                  <a:pt x="31420" y="525208"/>
                </a:lnTo>
                <a:lnTo>
                  <a:pt x="39623" y="523494"/>
                </a:lnTo>
                <a:lnTo>
                  <a:pt x="46541" y="519005"/>
                </a:lnTo>
                <a:lnTo>
                  <a:pt x="52101" y="512730"/>
                </a:lnTo>
                <a:lnTo>
                  <a:pt x="55804" y="505170"/>
                </a:lnTo>
                <a:lnTo>
                  <a:pt x="57149" y="496823"/>
                </a:lnTo>
                <a:close/>
              </a:path>
              <a:path w="1603375" h="993139">
                <a:moveTo>
                  <a:pt x="1546097" y="680998"/>
                </a:moveTo>
                <a:lnTo>
                  <a:pt x="1546097" y="508253"/>
                </a:lnTo>
                <a:lnTo>
                  <a:pt x="1545335" y="518921"/>
                </a:lnTo>
                <a:lnTo>
                  <a:pt x="1536742" y="562730"/>
                </a:lnTo>
                <a:lnTo>
                  <a:pt x="1522530" y="603843"/>
                </a:lnTo>
                <a:lnTo>
                  <a:pt x="1503150" y="642307"/>
                </a:lnTo>
                <a:lnTo>
                  <a:pt x="1479055" y="678169"/>
                </a:lnTo>
                <a:lnTo>
                  <a:pt x="1450695" y="711474"/>
                </a:lnTo>
                <a:lnTo>
                  <a:pt x="1418523" y="742268"/>
                </a:lnTo>
                <a:lnTo>
                  <a:pt x="1382989" y="770599"/>
                </a:lnTo>
                <a:lnTo>
                  <a:pt x="1344546" y="796513"/>
                </a:lnTo>
                <a:lnTo>
                  <a:pt x="1303645" y="820055"/>
                </a:lnTo>
                <a:lnTo>
                  <a:pt x="1260738" y="841271"/>
                </a:lnTo>
                <a:lnTo>
                  <a:pt x="1216276" y="860209"/>
                </a:lnTo>
                <a:lnTo>
                  <a:pt x="1170711" y="876915"/>
                </a:lnTo>
                <a:lnTo>
                  <a:pt x="1124495" y="891434"/>
                </a:lnTo>
                <a:lnTo>
                  <a:pt x="1078079" y="903813"/>
                </a:lnTo>
                <a:lnTo>
                  <a:pt x="1031914" y="914098"/>
                </a:lnTo>
                <a:lnTo>
                  <a:pt x="986453" y="922335"/>
                </a:lnTo>
                <a:lnTo>
                  <a:pt x="942147" y="928572"/>
                </a:lnTo>
                <a:lnTo>
                  <a:pt x="899447" y="932853"/>
                </a:lnTo>
                <a:lnTo>
                  <a:pt x="858805" y="935225"/>
                </a:lnTo>
                <a:lnTo>
                  <a:pt x="781049" y="935727"/>
                </a:lnTo>
                <a:lnTo>
                  <a:pt x="741952" y="935286"/>
                </a:lnTo>
                <a:lnTo>
                  <a:pt x="699427" y="932769"/>
                </a:lnTo>
                <a:lnTo>
                  <a:pt x="654743" y="928136"/>
                </a:lnTo>
                <a:lnTo>
                  <a:pt x="608405" y="921341"/>
                </a:lnTo>
                <a:lnTo>
                  <a:pt x="560918" y="912337"/>
                </a:lnTo>
                <a:lnTo>
                  <a:pt x="512789" y="901077"/>
                </a:lnTo>
                <a:lnTo>
                  <a:pt x="464523" y="887514"/>
                </a:lnTo>
                <a:lnTo>
                  <a:pt x="416626" y="871601"/>
                </a:lnTo>
                <a:lnTo>
                  <a:pt x="369602" y="853292"/>
                </a:lnTo>
                <a:lnTo>
                  <a:pt x="323958" y="832539"/>
                </a:lnTo>
                <a:lnTo>
                  <a:pt x="280200" y="809296"/>
                </a:lnTo>
                <a:lnTo>
                  <a:pt x="238832" y="783515"/>
                </a:lnTo>
                <a:lnTo>
                  <a:pt x="200361" y="755150"/>
                </a:lnTo>
                <a:lnTo>
                  <a:pt x="165292" y="724154"/>
                </a:lnTo>
                <a:lnTo>
                  <a:pt x="134131" y="690480"/>
                </a:lnTo>
                <a:lnTo>
                  <a:pt x="107382" y="654081"/>
                </a:lnTo>
                <a:lnTo>
                  <a:pt x="85553" y="614910"/>
                </a:lnTo>
                <a:lnTo>
                  <a:pt x="69148" y="572921"/>
                </a:lnTo>
                <a:lnTo>
                  <a:pt x="58673" y="528066"/>
                </a:lnTo>
                <a:lnTo>
                  <a:pt x="57149" y="506730"/>
                </a:lnTo>
                <a:lnTo>
                  <a:pt x="57149" y="496823"/>
                </a:lnTo>
                <a:lnTo>
                  <a:pt x="55804" y="505170"/>
                </a:lnTo>
                <a:lnTo>
                  <a:pt x="52101" y="512730"/>
                </a:lnTo>
                <a:lnTo>
                  <a:pt x="46541" y="519005"/>
                </a:lnTo>
                <a:lnTo>
                  <a:pt x="39623" y="523494"/>
                </a:lnTo>
                <a:lnTo>
                  <a:pt x="31420" y="525208"/>
                </a:lnTo>
                <a:lnTo>
                  <a:pt x="23145" y="524637"/>
                </a:lnTo>
                <a:lnTo>
                  <a:pt x="15299" y="521779"/>
                </a:lnTo>
                <a:lnTo>
                  <a:pt x="8381" y="516636"/>
                </a:lnTo>
                <a:lnTo>
                  <a:pt x="8381" y="564477"/>
                </a:lnTo>
                <a:lnTo>
                  <a:pt x="26310" y="622306"/>
                </a:lnTo>
                <a:lnTo>
                  <a:pt x="45203" y="661565"/>
                </a:lnTo>
                <a:lnTo>
                  <a:pt x="68229" y="698426"/>
                </a:lnTo>
                <a:lnTo>
                  <a:pt x="95049" y="732925"/>
                </a:lnTo>
                <a:lnTo>
                  <a:pt x="125321" y="765097"/>
                </a:lnTo>
                <a:lnTo>
                  <a:pt x="158706" y="794979"/>
                </a:lnTo>
                <a:lnTo>
                  <a:pt x="194864" y="822607"/>
                </a:lnTo>
                <a:lnTo>
                  <a:pt x="233453" y="848017"/>
                </a:lnTo>
                <a:lnTo>
                  <a:pt x="274135" y="871244"/>
                </a:lnTo>
                <a:lnTo>
                  <a:pt x="316568" y="892325"/>
                </a:lnTo>
                <a:lnTo>
                  <a:pt x="360412" y="911297"/>
                </a:lnTo>
                <a:lnTo>
                  <a:pt x="405328" y="928194"/>
                </a:lnTo>
                <a:lnTo>
                  <a:pt x="450974" y="943053"/>
                </a:lnTo>
                <a:lnTo>
                  <a:pt x="497011" y="955910"/>
                </a:lnTo>
                <a:lnTo>
                  <a:pt x="543098" y="966802"/>
                </a:lnTo>
                <a:lnTo>
                  <a:pt x="588895" y="975763"/>
                </a:lnTo>
                <a:lnTo>
                  <a:pt x="634385" y="982869"/>
                </a:lnTo>
                <a:lnTo>
                  <a:pt x="678259" y="988041"/>
                </a:lnTo>
                <a:lnTo>
                  <a:pt x="721145" y="991430"/>
                </a:lnTo>
                <a:lnTo>
                  <a:pt x="762380" y="993032"/>
                </a:lnTo>
                <a:lnTo>
                  <a:pt x="781811" y="992960"/>
                </a:lnTo>
                <a:lnTo>
                  <a:pt x="822197" y="992885"/>
                </a:lnTo>
                <a:lnTo>
                  <a:pt x="842771" y="992123"/>
                </a:lnTo>
                <a:lnTo>
                  <a:pt x="883049" y="990971"/>
                </a:lnTo>
                <a:lnTo>
                  <a:pt x="925319" y="987916"/>
                </a:lnTo>
                <a:lnTo>
                  <a:pt x="969203" y="982923"/>
                </a:lnTo>
                <a:lnTo>
                  <a:pt x="1014321" y="975958"/>
                </a:lnTo>
                <a:lnTo>
                  <a:pt x="1060294" y="966988"/>
                </a:lnTo>
                <a:lnTo>
                  <a:pt x="1106742" y="955977"/>
                </a:lnTo>
                <a:lnTo>
                  <a:pt x="1153287" y="942893"/>
                </a:lnTo>
                <a:lnTo>
                  <a:pt x="1199547" y="927699"/>
                </a:lnTo>
                <a:lnTo>
                  <a:pt x="1245145" y="910363"/>
                </a:lnTo>
                <a:lnTo>
                  <a:pt x="1289700" y="890850"/>
                </a:lnTo>
                <a:lnTo>
                  <a:pt x="1332833" y="869126"/>
                </a:lnTo>
                <a:lnTo>
                  <a:pt x="1374165" y="845156"/>
                </a:lnTo>
                <a:lnTo>
                  <a:pt x="1413317" y="818907"/>
                </a:lnTo>
                <a:lnTo>
                  <a:pt x="1449908" y="790343"/>
                </a:lnTo>
                <a:lnTo>
                  <a:pt x="1483559" y="759431"/>
                </a:lnTo>
                <a:lnTo>
                  <a:pt x="1513891" y="726137"/>
                </a:lnTo>
                <a:lnTo>
                  <a:pt x="1540525" y="690426"/>
                </a:lnTo>
                <a:lnTo>
                  <a:pt x="1546097" y="6809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9855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/>
          <p:cNvSpPr txBox="1">
            <a:spLocks noGrp="1"/>
          </p:cNvSpPr>
          <p:nvPr>
            <p:ph type="title"/>
          </p:nvPr>
        </p:nvSpPr>
        <p:spPr>
          <a:xfrm>
            <a:off x="1016138" y="352425"/>
            <a:ext cx="7094653" cy="332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u="none" spc="5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查閱學生賬</a:t>
            </a:r>
            <a:r>
              <a:rPr sz="4300" u="none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戶</a:t>
            </a:r>
            <a:r>
              <a:rPr sz="4300" u="none" spc="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</a:t>
            </a:r>
            <a:r>
              <a:rPr sz="4300" u="none" spc="-5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sz="4300" u="none" spc="-175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手機</a:t>
            </a:r>
            <a:r>
              <a:rPr sz="4300" u="none" spc="-95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App</a:t>
            </a:r>
            <a:r>
              <a:rPr sz="4300" u="none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</a:t>
            </a:r>
            <a:br>
              <a:rPr lang="en-US" sz="4300" u="none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br>
              <a:rPr lang="en-US" sz="4300" u="none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br>
              <a:rPr lang="en-US" sz="4300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br>
              <a:rPr lang="en-US" sz="4300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r>
              <a:rPr lang="en-US" sz="4300" spc="-9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        </a:t>
            </a:r>
            <a:endParaRPr sz="43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7175500" y="464297"/>
            <a:ext cx="1351025" cy="537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文字方塊 5"/>
          <p:cNvSpPr txBox="1"/>
          <p:nvPr/>
        </p:nvSpPr>
        <p:spPr>
          <a:xfrm>
            <a:off x="4889500" y="1800560"/>
            <a:ext cx="390683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2800" dirty="0"/>
              <a:t>第一次登入時必須輸入</a:t>
            </a:r>
            <a:r>
              <a:rPr lang="en-US" altLang="zh-HK" sz="2800" dirty="0"/>
              <a:t>:</a:t>
            </a:r>
          </a:p>
          <a:p>
            <a:endParaRPr lang="en-US" altLang="zh-HK" sz="2800" dirty="0"/>
          </a:p>
          <a:p>
            <a:r>
              <a:rPr lang="en-US" altLang="zh-HK" sz="2800" dirty="0"/>
              <a:t>1. </a:t>
            </a:r>
            <a:r>
              <a:rPr lang="zh-HK" altLang="en-US" sz="2800" dirty="0"/>
              <a:t>學校名稱</a:t>
            </a:r>
            <a:r>
              <a:rPr lang="en-US" altLang="zh-HK" sz="2800" dirty="0"/>
              <a:t>(</a:t>
            </a:r>
            <a:r>
              <a:rPr lang="zh-HK" altLang="en-US" sz="2800" dirty="0"/>
              <a:t>全名</a:t>
            </a:r>
            <a:r>
              <a:rPr lang="en-US" altLang="zh-HK" sz="2800" dirty="0"/>
              <a:t>)</a:t>
            </a:r>
          </a:p>
          <a:p>
            <a:endParaRPr lang="en-US" altLang="zh-HK" sz="2800" dirty="0"/>
          </a:p>
          <a:p>
            <a:r>
              <a:rPr lang="en-US" altLang="zh-HK" sz="2800" dirty="0"/>
              <a:t>2. </a:t>
            </a:r>
            <a:r>
              <a:rPr lang="zh-HK" altLang="en-US" sz="2800" dirty="0"/>
              <a:t>家長登入名稱</a:t>
            </a:r>
            <a:endParaRPr lang="en-US" altLang="zh-HK" sz="2800" dirty="0"/>
          </a:p>
          <a:p>
            <a:endParaRPr lang="en-US" altLang="zh-HK" sz="2800" dirty="0"/>
          </a:p>
          <a:p>
            <a:r>
              <a:rPr lang="en-US" altLang="zh-HK" sz="2800" dirty="0"/>
              <a:t>3. </a:t>
            </a:r>
            <a:r>
              <a:rPr lang="zh-HK" altLang="en-US" sz="2800" dirty="0"/>
              <a:t>密碼</a:t>
            </a:r>
            <a:endParaRPr lang="en-US" altLang="zh-HK" sz="2800" dirty="0"/>
          </a:p>
          <a:p>
            <a:endParaRPr lang="en-US" altLang="zh-HK" sz="2800" dirty="0"/>
          </a:p>
          <a:p>
            <a:r>
              <a:rPr lang="zh-HK" altLang="en-US" sz="2800" dirty="0"/>
              <a:t>後按「登入」</a:t>
            </a:r>
          </a:p>
        </p:txBody>
      </p:sp>
      <p:pic>
        <p:nvPicPr>
          <p:cNvPr id="7" name="圖片 6" descr="一張含有 文字, 螢幕擷取畫面, 字型, 設計 的圖片&#10;&#10;自動產生的描述">
            <a:extLst>
              <a:ext uri="{FF2B5EF4-FFF2-40B4-BE49-F238E27FC236}">
                <a16:creationId xmlns:a16="http://schemas.microsoft.com/office/drawing/2014/main" id="{2E8E5CA9-62A3-B7E7-8A89-B114238E3A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190625"/>
            <a:ext cx="3104903" cy="62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66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/>
          <p:cNvSpPr txBox="1">
            <a:spLocks noGrp="1"/>
          </p:cNvSpPr>
          <p:nvPr>
            <p:ph type="title"/>
          </p:nvPr>
        </p:nvSpPr>
        <p:spPr>
          <a:xfrm>
            <a:off x="1016138" y="352425"/>
            <a:ext cx="7094653" cy="332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u="none" spc="5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查閱學生賬</a:t>
            </a:r>
            <a:r>
              <a:rPr sz="4300" u="none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戶</a:t>
            </a:r>
            <a:r>
              <a:rPr sz="4300" u="none" spc="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</a:t>
            </a:r>
            <a:r>
              <a:rPr sz="4300" u="none" spc="-5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sz="4300" u="none" spc="-175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手機</a:t>
            </a:r>
            <a:r>
              <a:rPr sz="4300" u="none" spc="-95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App</a:t>
            </a:r>
            <a:r>
              <a:rPr sz="4300" u="none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</a:t>
            </a:r>
            <a:br>
              <a:rPr lang="en-US" sz="4300" u="none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br>
              <a:rPr lang="en-US" sz="4300" u="none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br>
              <a:rPr lang="en-US" sz="4300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br>
              <a:rPr lang="en-US" sz="4300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r>
              <a:rPr lang="en-US" sz="4300" spc="-9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        </a:t>
            </a:r>
            <a:endParaRPr sz="43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7175500" y="464297"/>
            <a:ext cx="1351025" cy="537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文字方塊 5"/>
          <p:cNvSpPr txBox="1"/>
          <p:nvPr/>
        </p:nvSpPr>
        <p:spPr>
          <a:xfrm>
            <a:off x="4889500" y="1800560"/>
            <a:ext cx="468109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2800" dirty="0"/>
              <a:t>如已有兄姊於本校就讀，</a:t>
            </a:r>
            <a:endParaRPr lang="en-US" altLang="zh-HK" sz="2800" dirty="0"/>
          </a:p>
          <a:p>
            <a:r>
              <a:rPr lang="zh-HK" altLang="en-US" sz="2800" dirty="0"/>
              <a:t>請於圖中右上方點選「</a:t>
            </a:r>
            <a:r>
              <a:rPr lang="en-US" altLang="zh-HK" sz="2800" dirty="0"/>
              <a:t>+</a:t>
            </a:r>
            <a:r>
              <a:rPr lang="zh-HK" altLang="en-US" sz="2800" dirty="0"/>
              <a:t>」，</a:t>
            </a:r>
            <a:endParaRPr lang="en-US" altLang="zh-HK" sz="2800" dirty="0"/>
          </a:p>
          <a:p>
            <a:r>
              <a:rPr lang="zh-HK" altLang="en-US" sz="2800" dirty="0"/>
              <a:t>然後輸入以下資料：</a:t>
            </a:r>
            <a:endParaRPr lang="en-US" altLang="zh-HK" sz="2800" dirty="0"/>
          </a:p>
          <a:p>
            <a:endParaRPr lang="en-US" altLang="zh-HK" sz="2800" dirty="0"/>
          </a:p>
          <a:p>
            <a:r>
              <a:rPr lang="en-US" altLang="zh-HK" sz="2800" dirty="0"/>
              <a:t>1. </a:t>
            </a:r>
            <a:r>
              <a:rPr lang="zh-HK" altLang="en-US" sz="2800" dirty="0"/>
              <a:t>學校名稱</a:t>
            </a:r>
            <a:r>
              <a:rPr lang="en-US" altLang="zh-HK" sz="2800" dirty="0"/>
              <a:t>(</a:t>
            </a:r>
            <a:r>
              <a:rPr lang="zh-HK" altLang="en-US" sz="2800" dirty="0"/>
              <a:t>全名</a:t>
            </a:r>
            <a:r>
              <a:rPr lang="en-US" altLang="zh-HK" sz="2800" dirty="0"/>
              <a:t>)</a:t>
            </a:r>
          </a:p>
          <a:p>
            <a:endParaRPr lang="en-US" altLang="zh-HK" sz="2800" dirty="0"/>
          </a:p>
          <a:p>
            <a:r>
              <a:rPr lang="en-US" altLang="zh-HK" sz="2800" dirty="0"/>
              <a:t>2. </a:t>
            </a:r>
            <a:r>
              <a:rPr lang="zh-HK" altLang="en-US" sz="2800" dirty="0"/>
              <a:t>家長登入名稱</a:t>
            </a:r>
            <a:endParaRPr lang="en-US" altLang="zh-HK" sz="2800" dirty="0"/>
          </a:p>
          <a:p>
            <a:endParaRPr lang="en-US" altLang="zh-HK" sz="2800" dirty="0"/>
          </a:p>
          <a:p>
            <a:r>
              <a:rPr lang="en-US" altLang="zh-HK" sz="2800" dirty="0"/>
              <a:t>3. </a:t>
            </a:r>
            <a:r>
              <a:rPr lang="zh-HK" altLang="en-US" sz="2800" dirty="0"/>
              <a:t>密碼</a:t>
            </a:r>
            <a:endParaRPr lang="en-US" altLang="zh-HK" sz="2800" dirty="0"/>
          </a:p>
          <a:p>
            <a:endParaRPr lang="en-US" altLang="zh-HK" sz="2800" dirty="0"/>
          </a:p>
          <a:p>
            <a:r>
              <a:rPr lang="zh-HK" altLang="en-US" sz="2800" dirty="0"/>
              <a:t>後按「登入」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4612058-3651-B178-60C7-3FE9366D4F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378" r="-179" b="40554"/>
          <a:stretch/>
        </p:blipFill>
        <p:spPr>
          <a:xfrm>
            <a:off x="1046254" y="1495425"/>
            <a:ext cx="3492696" cy="4467225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5C7DFD62-74C9-4D4F-1D09-34DE88A0835D}"/>
              </a:ext>
            </a:extLst>
          </p:cNvPr>
          <p:cNvSpPr/>
          <p:nvPr/>
        </p:nvSpPr>
        <p:spPr>
          <a:xfrm>
            <a:off x="4026697" y="1807427"/>
            <a:ext cx="554783" cy="4979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7779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/>
          <p:cNvSpPr txBox="1">
            <a:spLocks noGrp="1"/>
          </p:cNvSpPr>
          <p:nvPr>
            <p:ph type="title"/>
          </p:nvPr>
        </p:nvSpPr>
        <p:spPr>
          <a:xfrm>
            <a:off x="1016138" y="352425"/>
            <a:ext cx="7094653" cy="332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u="none" spc="5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查閱學生賬</a:t>
            </a:r>
            <a:r>
              <a:rPr sz="4300" u="none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戶</a:t>
            </a:r>
            <a:r>
              <a:rPr sz="4300" u="none" spc="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</a:t>
            </a:r>
            <a:r>
              <a:rPr sz="4300" u="none" spc="-5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sz="4300" u="none" spc="-175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手機</a:t>
            </a:r>
            <a:r>
              <a:rPr sz="4300" u="none" spc="-95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App</a:t>
            </a:r>
            <a:r>
              <a:rPr sz="4300" u="none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</a:t>
            </a:r>
            <a:br>
              <a:rPr lang="en-US" sz="4300" u="none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br>
              <a:rPr lang="en-US" sz="4300" u="none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br>
              <a:rPr lang="en-US" sz="4300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br>
              <a:rPr lang="en-US" sz="4300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r>
              <a:rPr lang="en-US" sz="4300" spc="-9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        </a:t>
            </a:r>
            <a:endParaRPr sz="43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7175500" y="464297"/>
            <a:ext cx="1351025" cy="537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文字方塊 5"/>
          <p:cNvSpPr txBox="1"/>
          <p:nvPr/>
        </p:nvSpPr>
        <p:spPr>
          <a:xfrm>
            <a:off x="4813300" y="2932525"/>
            <a:ext cx="41344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2800" dirty="0"/>
              <a:t>登入後會顯示學生帳戶，</a:t>
            </a:r>
            <a:endParaRPr lang="en-US" altLang="zh-HK" sz="2800" dirty="0"/>
          </a:p>
          <a:p>
            <a:endParaRPr lang="en-US" altLang="zh-HK" sz="2800" dirty="0"/>
          </a:p>
          <a:p>
            <a:r>
              <a:rPr lang="zh-HK" altLang="en-US" sz="2800" dirty="0"/>
              <a:t>再按「學生頭像」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378" r="-179" b="40554"/>
          <a:stretch/>
        </p:blipFill>
        <p:spPr>
          <a:xfrm>
            <a:off x="1070768" y="1440234"/>
            <a:ext cx="3492696" cy="4467225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927100" y="3212620"/>
            <a:ext cx="1600200" cy="2209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1915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4" b="3275"/>
          <a:stretch/>
        </p:blipFill>
        <p:spPr>
          <a:xfrm>
            <a:off x="1009788" y="1114425"/>
            <a:ext cx="2870062" cy="6122799"/>
          </a:xfrm>
          <a:prstGeom prst="rect">
            <a:avLst/>
          </a:prstGeom>
        </p:spPr>
      </p:pic>
      <p:sp>
        <p:nvSpPr>
          <p:cNvPr id="4" name="object 8"/>
          <p:cNvSpPr txBox="1">
            <a:spLocks noGrp="1"/>
          </p:cNvSpPr>
          <p:nvPr>
            <p:ph type="title"/>
          </p:nvPr>
        </p:nvSpPr>
        <p:spPr>
          <a:xfrm>
            <a:off x="1016138" y="352425"/>
            <a:ext cx="7094653" cy="332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u="none" spc="5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查閱學生賬</a:t>
            </a:r>
            <a:r>
              <a:rPr sz="4300" u="none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戶</a:t>
            </a:r>
            <a:r>
              <a:rPr sz="4300" u="none" spc="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</a:t>
            </a:r>
            <a:r>
              <a:rPr sz="4300" u="none" spc="-5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sz="4300" u="none" spc="-175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手機</a:t>
            </a:r>
            <a:r>
              <a:rPr sz="4300" u="none" spc="-95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App</a:t>
            </a:r>
            <a:r>
              <a:rPr sz="4300" u="none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</a:t>
            </a:r>
            <a:br>
              <a:rPr lang="en-US" sz="4300" u="none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br>
              <a:rPr lang="en-US" sz="4300" u="none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br>
              <a:rPr lang="en-US" sz="4300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br>
              <a:rPr lang="en-US" sz="4300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r>
              <a:rPr lang="en-US" sz="4300" spc="-9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        </a:t>
            </a:r>
            <a:endParaRPr sz="43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7175500" y="464297"/>
            <a:ext cx="1351025" cy="537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文字方塊 5"/>
          <p:cNvSpPr txBox="1"/>
          <p:nvPr/>
        </p:nvSpPr>
        <p:spPr>
          <a:xfrm>
            <a:off x="4203700" y="3272024"/>
            <a:ext cx="48526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2800" dirty="0"/>
              <a:t>進入學生版面後，按「更多」</a:t>
            </a:r>
            <a:endParaRPr lang="en-US" altLang="zh-HK" sz="2800" dirty="0"/>
          </a:p>
          <a:p>
            <a:endParaRPr lang="en-US" altLang="zh-HK" sz="2800" dirty="0"/>
          </a:p>
          <a:p>
            <a:r>
              <a:rPr lang="en-US" altLang="zh-HK" sz="2800" dirty="0"/>
              <a:t>*</a:t>
            </a:r>
            <a:r>
              <a:rPr lang="zh-HK" altLang="en-US" sz="2800" dirty="0"/>
              <a:t>圖中為 </a:t>
            </a:r>
            <a:r>
              <a:rPr lang="en-US" altLang="zh-HK" sz="2800" dirty="0"/>
              <a:t>iOS</a:t>
            </a:r>
            <a:r>
              <a:rPr lang="zh-HK" altLang="en-US" sz="2800" dirty="0"/>
              <a:t>介面</a:t>
            </a:r>
          </a:p>
        </p:txBody>
      </p:sp>
      <p:sp>
        <p:nvSpPr>
          <p:cNvPr id="7" name="橢圓 6"/>
          <p:cNvSpPr/>
          <p:nvPr/>
        </p:nvSpPr>
        <p:spPr>
          <a:xfrm>
            <a:off x="3289300" y="6524625"/>
            <a:ext cx="990600" cy="8667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1729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00" y="581025"/>
            <a:ext cx="8056245" cy="7298986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2072639" algn="l"/>
                <a:tab pos="2985770" algn="l"/>
              </a:tabLst>
            </a:pPr>
            <a:r>
              <a:rPr lang="en-US" sz="3600" u="heavy" spc="5" dirty="0">
                <a:solidFill>
                  <a:srgbClr val="001B36"/>
                </a:solidFill>
                <a:uFill>
                  <a:solidFill>
                    <a:srgbClr val="001B36"/>
                  </a:solidFill>
                </a:uFill>
                <a:latin typeface="Noto Sans CJK JP Regular"/>
                <a:cs typeface="Noto Sans CJK JP Regular"/>
              </a:rPr>
              <a:t>  </a:t>
            </a:r>
            <a:r>
              <a:rPr sz="3600" u="heavy" dirty="0" err="1">
                <a:solidFill>
                  <a:srgbClr val="001B36"/>
                </a:solidFill>
                <a:uFill>
                  <a:solidFill>
                    <a:srgbClr val="001B36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開設</a:t>
            </a:r>
            <a:r>
              <a:rPr lang="en-US" sz="3600" u="heavy" dirty="0">
                <a:solidFill>
                  <a:srgbClr val="001B36"/>
                </a:solidFill>
                <a:uFill>
                  <a:solidFill>
                    <a:srgbClr val="001B36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</a:t>
            </a:r>
            <a:r>
              <a:rPr lang="zh-HK" altLang="en-US" sz="3600" u="heavy" dirty="0">
                <a:solidFill>
                  <a:srgbClr val="001B36"/>
                </a:solidFill>
                <a:uFill>
                  <a:solidFill>
                    <a:srgbClr val="001B36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繳費靈</a:t>
            </a:r>
            <a:r>
              <a:rPr sz="3600" u="heavy" spc="-434" dirty="0">
                <a:solidFill>
                  <a:srgbClr val="001B36"/>
                </a:solidFill>
                <a:uFill>
                  <a:solidFill>
                    <a:srgbClr val="001B36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	</a:t>
            </a:r>
            <a:r>
              <a:rPr sz="3600" u="heavy" spc="150" dirty="0" err="1">
                <a:solidFill>
                  <a:srgbClr val="001B36"/>
                </a:solidFill>
                <a:uFill>
                  <a:solidFill>
                    <a:srgbClr val="001B36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戶口</a:t>
            </a:r>
            <a:r>
              <a:rPr sz="3600" u="heavy" spc="50" dirty="0">
                <a:solidFill>
                  <a:srgbClr val="001B36"/>
                </a:solidFill>
                <a:uFill>
                  <a:solidFill>
                    <a:srgbClr val="001B36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sz="3600" u="heavy" spc="150" dirty="0">
                <a:solidFill>
                  <a:srgbClr val="001B36"/>
                </a:solidFill>
                <a:uFill>
                  <a:solidFill>
                    <a:srgbClr val="001B36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如從未開戶</a:t>
            </a:r>
            <a:r>
              <a:rPr sz="3600" u="heavy" spc="50" dirty="0">
                <a:solidFill>
                  <a:srgbClr val="001B36"/>
                </a:solidFill>
                <a:uFill>
                  <a:solidFill>
                    <a:srgbClr val="001B36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</a:t>
            </a:r>
            <a:endParaRPr sz="36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499109" marR="5080" indent="-342900">
              <a:lnSpc>
                <a:spcPts val="3000"/>
              </a:lnSpc>
              <a:spcBef>
                <a:spcPts val="1425"/>
              </a:spcBef>
              <a:buFont typeface="Arial" panose="020B0604020202020204" pitchFamily="34" charset="0"/>
              <a:buChar char="•"/>
            </a:pPr>
            <a:r>
              <a:rPr sz="2400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需攜同家長的</a:t>
            </a:r>
            <a:r>
              <a:rPr sz="2400" u="heavy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提款</a:t>
            </a:r>
            <a:r>
              <a:rPr lang="zh-HK" altLang="en-US"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卡</a:t>
            </a:r>
            <a:r>
              <a:rPr sz="2400" u="heavy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或附有提款功能的信用卡</a:t>
            </a:r>
            <a:r>
              <a:rPr sz="2400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到任</a:t>
            </a:r>
            <a:r>
              <a:rPr sz="2400" spc="-75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何設有</a:t>
            </a:r>
            <a:r>
              <a:rPr lang="zh-HK" altLang="en-US" sz="2400" dirty="0">
                <a:uFill>
                  <a:solidFill>
                    <a:srgbClr val="001B36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繳費靈</a:t>
            </a:r>
            <a:r>
              <a:rPr sz="2400" spc="-75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終端機的地點開戶</a:t>
            </a:r>
            <a:r>
              <a:rPr sz="2400" spc="-7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。</a:t>
            </a:r>
            <a:endParaRPr lang="en-US" sz="2400" spc="-75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156209" marR="5080">
              <a:lnSpc>
                <a:spcPct val="80000"/>
              </a:lnSpc>
              <a:spcBef>
                <a:spcPts val="1425"/>
              </a:spcBef>
            </a:pPr>
            <a:endParaRPr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44196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HK" altLang="en-US" sz="2400" spc="3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香港仔</a:t>
            </a:r>
            <a:r>
              <a:rPr sz="2400" spc="-100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附有</a:t>
            </a:r>
            <a:r>
              <a:rPr lang="zh-HK" altLang="en-US" sz="2400" dirty="0">
                <a:uFill>
                  <a:solidFill>
                    <a:srgbClr val="001B36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繳費靈</a:t>
            </a:r>
            <a:r>
              <a:rPr sz="2400" spc="-100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終端機的</a:t>
            </a:r>
            <a:r>
              <a:rPr sz="2400" spc="-17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OK</a:t>
            </a:r>
            <a:r>
              <a:rPr sz="2400" spc="-24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便利店</a:t>
            </a:r>
            <a:r>
              <a:rPr sz="2400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位置</a:t>
            </a:r>
            <a:r>
              <a:rPr sz="24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：</a:t>
            </a:r>
          </a:p>
          <a:p>
            <a:pPr marL="89916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HK" altLang="en-US" sz="2400" spc="-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香港仔</a:t>
            </a:r>
            <a:r>
              <a:rPr lang="zh-HK" altLang="en-US" sz="2400" spc="-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石排灣商場</a:t>
            </a:r>
            <a:r>
              <a:rPr lang="en-US" altLang="zh-HK" sz="2400" spc="-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7</a:t>
            </a:r>
            <a:r>
              <a:rPr lang="zh-HK" altLang="en-US" sz="2400" spc="-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號鋪</a:t>
            </a:r>
            <a:endParaRPr sz="24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89916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HK" altLang="en-US" sz="2400" spc="-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香港仔</a:t>
            </a:r>
            <a:r>
              <a:rPr lang="zh-HK" altLang="en-US" sz="2400" spc="-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香港仔中心第五期地下</a:t>
            </a:r>
            <a:r>
              <a:rPr lang="en-US" altLang="zh-HK" sz="2400" spc="-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7</a:t>
            </a:r>
            <a:r>
              <a:rPr lang="zh-HK" altLang="en-US" sz="2400" spc="-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號鋪</a:t>
            </a:r>
            <a:endParaRPr lang="en-US" altLang="zh-HK" sz="2400" spc="-5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89916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HK" altLang="en-US" sz="2400" spc="-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香港仔</a:t>
            </a:r>
            <a:r>
              <a:rPr lang="zh-HK" altLang="en-US" sz="2400" spc="-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東勝道</a:t>
            </a:r>
            <a:r>
              <a:rPr lang="en-US" altLang="zh-HK" sz="2400" spc="-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23</a:t>
            </a:r>
            <a:r>
              <a:rPr lang="zh-HK" altLang="en-US" sz="2400" spc="-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號地下</a:t>
            </a:r>
            <a:endParaRPr lang="en-US" altLang="zh-HK" sz="2400" spc="-5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89916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HK" altLang="en-US" sz="2400" spc="-11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田灣</a:t>
            </a:r>
            <a:r>
              <a:rPr lang="zh-HK" altLang="en-US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石排灣道</a:t>
            </a:r>
            <a:r>
              <a:rPr lang="en-US" altLang="zh-HK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81</a:t>
            </a:r>
            <a:r>
              <a:rPr lang="zh-HK" altLang="en-US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號兆輝大廈地下</a:t>
            </a:r>
            <a:r>
              <a:rPr lang="en-US" altLang="zh-HK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3</a:t>
            </a:r>
            <a:r>
              <a:rPr lang="zh-HK" altLang="en-US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及</a:t>
            </a:r>
            <a:r>
              <a:rPr lang="en-US" altLang="zh-HK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4</a:t>
            </a:r>
            <a:r>
              <a:rPr lang="zh-HK" altLang="en-US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號鋪</a:t>
            </a:r>
            <a:endParaRPr lang="en-US" altLang="zh-HK" sz="2400" spc="-11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89916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HK" altLang="en-US" sz="2400" spc="-11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華富</a:t>
            </a:r>
            <a:r>
              <a:rPr lang="zh-HK" altLang="en-US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華富商業中心</a:t>
            </a:r>
            <a:r>
              <a:rPr lang="en-US" altLang="zh-HK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7</a:t>
            </a:r>
            <a:r>
              <a:rPr lang="zh-HK" altLang="en-US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號地下</a:t>
            </a:r>
            <a:endParaRPr lang="en-US" altLang="zh-HK" sz="2400" spc="-11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89916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HK" altLang="en-US" sz="2400" spc="-11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華富</a:t>
            </a:r>
            <a:r>
              <a:rPr lang="zh-HK" altLang="en-US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華富村華安樓</a:t>
            </a:r>
            <a:r>
              <a:rPr lang="en-US" altLang="zh-HK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116</a:t>
            </a:r>
            <a:r>
              <a:rPr lang="zh-HK" altLang="en-US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號鋪</a:t>
            </a:r>
            <a:endParaRPr lang="en-US" altLang="zh-HK" sz="2400" spc="-11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89916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HK" altLang="en-US" sz="2400" spc="-11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華富</a:t>
            </a:r>
            <a:r>
              <a:rPr lang="zh-HK" altLang="en-US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華富</a:t>
            </a:r>
            <a:r>
              <a:rPr lang="en-US" altLang="zh-HK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lang="zh-HK" altLang="en-US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二</a:t>
            </a:r>
            <a:r>
              <a:rPr lang="en-US" altLang="zh-HK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</a:t>
            </a:r>
            <a:r>
              <a:rPr lang="zh-HK" altLang="en-US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商場</a:t>
            </a:r>
            <a:r>
              <a:rPr lang="en-US" altLang="zh-HK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30</a:t>
            </a:r>
            <a:r>
              <a:rPr lang="zh-HK" altLang="en-US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號鋪</a:t>
            </a:r>
            <a:endParaRPr lang="en-US" altLang="zh-HK" sz="2400" spc="-11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89916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HK" altLang="en-US" sz="2400" spc="-11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海怡半島</a:t>
            </a:r>
            <a:r>
              <a:rPr lang="zh-HK" altLang="en-US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海怡東商場地下</a:t>
            </a:r>
            <a:r>
              <a:rPr lang="en-US" altLang="zh-HK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G02</a:t>
            </a:r>
            <a:r>
              <a:rPr lang="zh-HK" altLang="en-US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號鋪</a:t>
            </a:r>
            <a:endParaRPr lang="en-US" altLang="zh-HK" sz="2400" spc="-11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89916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HK" altLang="en-US" sz="2400" spc="-11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鴨脷洲</a:t>
            </a:r>
            <a:r>
              <a:rPr lang="zh-HK" altLang="en-US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鴨脷洲大街</a:t>
            </a:r>
            <a:r>
              <a:rPr lang="en-US" altLang="zh-HK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85</a:t>
            </a:r>
            <a:r>
              <a:rPr lang="zh-HK" altLang="en-US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號地下</a:t>
            </a:r>
            <a:endParaRPr lang="en-US" altLang="zh-HK" sz="2400" spc="-11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89916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HK" altLang="en-US" sz="2400" spc="-11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置富</a:t>
            </a:r>
            <a:r>
              <a:rPr lang="zh-HK" altLang="en-US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南區廣場</a:t>
            </a:r>
            <a:r>
              <a:rPr lang="en-US" altLang="zh-HK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5</a:t>
            </a:r>
            <a:r>
              <a:rPr lang="zh-HK" altLang="en-US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樓</a:t>
            </a:r>
            <a:r>
              <a:rPr lang="en-US" altLang="zh-HK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503</a:t>
            </a:r>
            <a:r>
              <a:rPr lang="zh-HK" altLang="en-US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號鋪「</a:t>
            </a:r>
            <a:r>
              <a:rPr lang="en-US" altLang="zh-HK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7-8</a:t>
            </a:r>
            <a:r>
              <a:rPr lang="zh-HK" altLang="en-US" sz="2400" spc="-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號檔」</a:t>
            </a:r>
            <a:endParaRPr lang="en-US" altLang="zh-HK" spc="-11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89916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HK" sz="2400" spc="-11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  <a:hlinkClick r:id="rId2"/>
              </a:rPr>
              <a:t>http://www.ppshk.com/hkt/prt/Web/ch/</a:t>
            </a:r>
            <a:endParaRPr lang="en-US" altLang="zh-HK" sz="2400" spc="-11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899160" indent="-285750">
              <a:lnSpc>
                <a:spcPts val="3120"/>
              </a:lnSpc>
              <a:buFont typeface="Arial" panose="020B0604020202020204" pitchFamily="34" charset="0"/>
              <a:buChar char="•"/>
            </a:pPr>
            <a:endParaRPr sz="24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1300" y="200025"/>
            <a:ext cx="1523999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2" descr="https://mmbiz.qpic.cn/mmbiz_jpg/ibTUGNicRnO4HpFhuwzXMdzqDjk5f6klUnB4U8y49bLwOq8jJUdiaQe5RFuc8aJG0NNLXNpqLlHhczkicpYCTRVwRw/640?wx_fmt=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2333625"/>
            <a:ext cx="3705320" cy="233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文字, 螢幕擷取畫面, 花, 作業系統 的圖片&#10;&#10;自動產生的描述">
            <a:extLst>
              <a:ext uri="{FF2B5EF4-FFF2-40B4-BE49-F238E27FC236}">
                <a16:creationId xmlns:a16="http://schemas.microsoft.com/office/drawing/2014/main" id="{F46E1AE9-9B2D-059B-F098-6130C8CF32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" b="6127"/>
          <a:stretch/>
        </p:blipFill>
        <p:spPr>
          <a:xfrm>
            <a:off x="469900" y="1114425"/>
            <a:ext cx="3232966" cy="6255064"/>
          </a:xfrm>
          <a:prstGeom prst="rect">
            <a:avLst/>
          </a:prstGeom>
        </p:spPr>
      </p:pic>
      <p:sp>
        <p:nvSpPr>
          <p:cNvPr id="4" name="object 8"/>
          <p:cNvSpPr txBox="1">
            <a:spLocks noGrp="1"/>
          </p:cNvSpPr>
          <p:nvPr>
            <p:ph type="title"/>
          </p:nvPr>
        </p:nvSpPr>
        <p:spPr>
          <a:xfrm>
            <a:off x="1016138" y="352425"/>
            <a:ext cx="7094653" cy="332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u="none" spc="5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查閱學生賬</a:t>
            </a:r>
            <a:r>
              <a:rPr sz="4300" u="none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戶</a:t>
            </a:r>
            <a:r>
              <a:rPr sz="4300" u="none" spc="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</a:t>
            </a:r>
            <a:r>
              <a:rPr sz="4300" u="none" spc="-5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sz="4300" u="none" spc="-175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手機</a:t>
            </a:r>
            <a:r>
              <a:rPr sz="4300" u="none" spc="-95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App</a:t>
            </a:r>
            <a:r>
              <a:rPr sz="4300" u="none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</a:t>
            </a:r>
            <a:br>
              <a:rPr lang="en-US" sz="4300" u="none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br>
              <a:rPr lang="en-US" sz="4300" u="none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br>
              <a:rPr lang="en-US" sz="4300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br>
              <a:rPr lang="en-US" sz="4300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r>
              <a:rPr lang="en-US" sz="4300" spc="-9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        </a:t>
            </a:r>
            <a:endParaRPr sz="43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7175500" y="464297"/>
            <a:ext cx="1351025" cy="537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文字方塊 5"/>
          <p:cNvSpPr txBox="1"/>
          <p:nvPr/>
        </p:nvSpPr>
        <p:spPr>
          <a:xfrm>
            <a:off x="4203700" y="3272024"/>
            <a:ext cx="48526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2800" dirty="0"/>
              <a:t>進入學生版面後，按「更多」</a:t>
            </a:r>
            <a:endParaRPr lang="en-US" altLang="zh-HK" sz="2800" dirty="0"/>
          </a:p>
          <a:p>
            <a:endParaRPr lang="en-US" altLang="zh-HK" sz="2800" dirty="0"/>
          </a:p>
          <a:p>
            <a:r>
              <a:rPr lang="en-US" altLang="zh-HK" sz="2800" dirty="0"/>
              <a:t>*</a:t>
            </a:r>
            <a:r>
              <a:rPr lang="zh-HK" altLang="en-US" sz="2800" dirty="0"/>
              <a:t>圖中為 </a:t>
            </a:r>
            <a:r>
              <a:rPr lang="en-US" altLang="zh-HK" sz="2800" dirty="0"/>
              <a:t>Android </a:t>
            </a:r>
            <a:r>
              <a:rPr lang="zh-HK" altLang="en-US" sz="2800" dirty="0"/>
              <a:t>介面</a:t>
            </a:r>
          </a:p>
        </p:txBody>
      </p:sp>
      <p:sp>
        <p:nvSpPr>
          <p:cNvPr id="7" name="橢圓 6"/>
          <p:cNvSpPr/>
          <p:nvPr/>
        </p:nvSpPr>
        <p:spPr>
          <a:xfrm>
            <a:off x="287442" y="1001506"/>
            <a:ext cx="625923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1269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/>
          <p:cNvSpPr txBox="1">
            <a:spLocks noGrp="1"/>
          </p:cNvSpPr>
          <p:nvPr>
            <p:ph type="title"/>
          </p:nvPr>
        </p:nvSpPr>
        <p:spPr>
          <a:xfrm>
            <a:off x="1016138" y="352425"/>
            <a:ext cx="7094653" cy="332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u="none" spc="5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查閱學生賬</a:t>
            </a:r>
            <a:r>
              <a:rPr sz="4300" u="none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戶</a:t>
            </a:r>
            <a:r>
              <a:rPr sz="4300" u="none" spc="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</a:t>
            </a:r>
            <a:r>
              <a:rPr sz="4300" u="none" spc="-5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sz="4300" u="none" spc="-175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手機</a:t>
            </a:r>
            <a:r>
              <a:rPr sz="4300" u="none" spc="-95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App</a:t>
            </a:r>
            <a:r>
              <a:rPr sz="4300" u="none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</a:t>
            </a:r>
            <a:br>
              <a:rPr lang="en-US" sz="4300" u="none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br>
              <a:rPr lang="en-US" sz="4300" u="none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br>
              <a:rPr lang="en-US" sz="4300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br>
              <a:rPr lang="en-US" sz="4300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r>
              <a:rPr lang="en-US" sz="4300" spc="-9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        </a:t>
            </a:r>
            <a:endParaRPr sz="43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7175500" y="464297"/>
            <a:ext cx="1351025" cy="537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文字方塊 5"/>
          <p:cNvSpPr txBox="1"/>
          <p:nvPr/>
        </p:nvSpPr>
        <p:spPr>
          <a:xfrm>
            <a:off x="4477325" y="3131577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2800" dirty="0"/>
              <a:t>按「電子繳費」</a:t>
            </a:r>
          </a:p>
        </p:txBody>
      </p:sp>
      <p:pic>
        <p:nvPicPr>
          <p:cNvPr id="10" name="圖片 9" descr="一張含有 文字, 螢幕擷取畫面, 軟體, 作業系統 的圖片&#10;&#10;自動產生的描述">
            <a:extLst>
              <a:ext uri="{FF2B5EF4-FFF2-40B4-BE49-F238E27FC236}">
                <a16:creationId xmlns:a16="http://schemas.microsoft.com/office/drawing/2014/main" id="{0377F74F-738A-2157-568C-9B45E6CB74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" b="1638"/>
          <a:stretch/>
        </p:blipFill>
        <p:spPr>
          <a:xfrm>
            <a:off x="1011117" y="1114425"/>
            <a:ext cx="2895542" cy="5943601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776685" y="5153025"/>
            <a:ext cx="1979215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50183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5DAAC82C-23DB-3788-4199-2373CFDEF1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2"/>
          <a:stretch/>
        </p:blipFill>
        <p:spPr>
          <a:xfrm>
            <a:off x="876503" y="1266825"/>
            <a:ext cx="3619233" cy="5148672"/>
          </a:xfrm>
          <a:prstGeom prst="rect">
            <a:avLst/>
          </a:prstGeom>
        </p:spPr>
      </p:pic>
      <p:sp>
        <p:nvSpPr>
          <p:cNvPr id="4" name="object 8"/>
          <p:cNvSpPr txBox="1">
            <a:spLocks noGrp="1"/>
          </p:cNvSpPr>
          <p:nvPr>
            <p:ph type="title"/>
          </p:nvPr>
        </p:nvSpPr>
        <p:spPr>
          <a:xfrm>
            <a:off x="1016138" y="352425"/>
            <a:ext cx="7094653" cy="332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u="none" spc="5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查閱學生賬</a:t>
            </a:r>
            <a:r>
              <a:rPr sz="4300" u="none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戶</a:t>
            </a:r>
            <a:r>
              <a:rPr sz="4300" u="none" spc="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</a:t>
            </a:r>
            <a:r>
              <a:rPr sz="4300" u="none" spc="-5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sz="4300" u="none" spc="-175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手機</a:t>
            </a:r>
            <a:r>
              <a:rPr sz="4300" u="none" spc="-95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App</a:t>
            </a:r>
            <a:r>
              <a:rPr sz="4300" u="none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</a:t>
            </a:r>
            <a:br>
              <a:rPr lang="en-US" sz="4300" u="none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br>
              <a:rPr lang="en-US" sz="4300" u="none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br>
              <a:rPr lang="en-US" sz="4300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br>
              <a:rPr lang="en-US" sz="4300" spc="-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</a:br>
            <a:r>
              <a:rPr lang="en-US" sz="4300" spc="-9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        </a:t>
            </a:r>
            <a:endParaRPr sz="43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7175500" y="464297"/>
            <a:ext cx="1351025" cy="537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文字方塊 5"/>
          <p:cNvSpPr txBox="1"/>
          <p:nvPr/>
        </p:nvSpPr>
        <p:spPr>
          <a:xfrm>
            <a:off x="4356100" y="2522000"/>
            <a:ext cx="44935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2800" dirty="0"/>
              <a:t>「繳費紀錄」版面中可看到</a:t>
            </a:r>
            <a:endParaRPr lang="en-US" altLang="zh-HK" sz="2800" dirty="0"/>
          </a:p>
          <a:p>
            <a:r>
              <a:rPr lang="en-US" altLang="zh-HK" sz="2800" dirty="0"/>
              <a:t>  </a:t>
            </a:r>
            <a:r>
              <a:rPr lang="zh-HK" altLang="en-US" sz="2800" dirty="0"/>
              <a:t>學生帳戶中的戶口結存及</a:t>
            </a:r>
            <a:endParaRPr lang="en-US" altLang="zh-HK" sz="2800" dirty="0"/>
          </a:p>
          <a:p>
            <a:r>
              <a:rPr lang="en-US" altLang="zh-HK" sz="2800" dirty="0"/>
              <a:t>  </a:t>
            </a:r>
            <a:r>
              <a:rPr lang="zh-HK" altLang="en-US" sz="2800" dirty="0"/>
              <a:t>交易紀錄</a:t>
            </a:r>
          </a:p>
        </p:txBody>
      </p:sp>
      <p:sp>
        <p:nvSpPr>
          <p:cNvPr id="7" name="橢圓 6"/>
          <p:cNvSpPr/>
          <p:nvPr/>
        </p:nvSpPr>
        <p:spPr>
          <a:xfrm>
            <a:off x="2070100" y="1647825"/>
            <a:ext cx="2063174" cy="4571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48750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3060700" y="2181225"/>
            <a:ext cx="3735693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018540" algn="l"/>
                <a:tab pos="2037714" algn="l"/>
              </a:tabLst>
            </a:pPr>
            <a:r>
              <a:rPr sz="600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完</a:t>
            </a:r>
            <a:endParaRPr sz="60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0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669290" algn="l"/>
              </a:tabLst>
            </a:pPr>
            <a:r>
              <a:rPr lang="en-US" sz="6000" spc="-32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--</a:t>
            </a:r>
            <a:r>
              <a:rPr sz="6000" spc="-32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	</a:t>
            </a:r>
            <a:r>
              <a:rPr sz="6000" spc="5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謝</a:t>
            </a:r>
            <a:r>
              <a:rPr sz="6000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謝</a:t>
            </a:r>
            <a:r>
              <a:rPr lang="en-US" sz="6000" spc="15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</a:t>
            </a:r>
            <a:r>
              <a:rPr lang="en-US" altLang="zh-HK" sz="6000" spc="-320" dirty="0">
                <a:solidFill>
                  <a:srgbClr val="001B3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--</a:t>
            </a:r>
            <a:endParaRPr sz="60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1118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1300" y="1190625"/>
            <a:ext cx="9053408" cy="6096000"/>
          </a:xfrm>
        </p:spPr>
        <p:txBody>
          <a:bodyPr>
            <a:normAutofit/>
          </a:bodyPr>
          <a:lstStyle/>
          <a:p>
            <a:pPr marL="670560" indent="-5143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在終端機擦卡及輸入提款卡密碼；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670560" indent="-5143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選取支賬戶口；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670560" indent="-5143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zh-TW" altLang="en-US" sz="2800" spc="-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自選一組</a:t>
            </a:r>
            <a:r>
              <a:rPr lang="zh-TW" altLang="en-US" sz="2800" u="heavy" spc="-5" dirty="0">
                <a:uFill>
                  <a:solidFill>
                    <a:srgbClr val="00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５位數字的</a:t>
            </a:r>
            <a:r>
              <a:rPr lang="zh-TW" altLang="en-US" sz="2800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密</a:t>
            </a:r>
            <a:r>
              <a:rPr lang="zh-TW" altLang="en-US" sz="2800" u="heavy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碼</a:t>
            </a:r>
            <a:r>
              <a:rPr lang="zh-TW" altLang="en-US" sz="2800" u="heavy" dirty="0">
                <a:uFill>
                  <a:solidFill>
                    <a:srgbClr val="00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</a:t>
            </a:r>
            <a:r>
              <a:rPr lang="en-US" altLang="zh-TW" sz="2800" spc="2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lang="zh-TW" altLang="en-US" sz="2800" spc="8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於電話繳費時使用</a:t>
            </a:r>
            <a:r>
              <a:rPr lang="en-US" altLang="zh-TW" sz="2800" spc="5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);</a:t>
            </a:r>
          </a:p>
          <a:p>
            <a:pPr marL="670560" indent="-5143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altLang="zh-TW" sz="2800" spc="3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lang="zh-TW" altLang="en-US" sz="2800" spc="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如有需要</a:t>
            </a:r>
            <a:r>
              <a:rPr lang="en-US" altLang="zh-TW" sz="2800" spc="3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</a:t>
            </a:r>
            <a:r>
              <a:rPr lang="zh-TW" altLang="en-US" sz="2800" spc="9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自選一組</a:t>
            </a:r>
            <a:r>
              <a:rPr lang="zh-TW" altLang="en-US" sz="2800" u="heavy" spc="-5" dirty="0">
                <a:uFill>
                  <a:solidFill>
                    <a:srgbClr val="00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８位數</a:t>
            </a:r>
            <a:r>
              <a:rPr lang="zh-TW" altLang="en-US" sz="2800" u="heavy" spc="-10" dirty="0">
                <a:uFill>
                  <a:solidFill>
                    <a:srgbClr val="00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字</a:t>
            </a:r>
            <a:r>
              <a:rPr lang="zh-TW" altLang="en-US" sz="2800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繳費靈網上密</a:t>
            </a:r>
            <a:r>
              <a:rPr lang="zh-TW" altLang="en-US" sz="2800" u="heavy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碼</a:t>
            </a:r>
            <a:r>
              <a:rPr lang="en-US" altLang="zh-TW" sz="2800" spc="1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lang="zh-TW" altLang="en-US" sz="2800" spc="30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可</a:t>
            </a:r>
            <a:r>
              <a:rPr lang="zh-TW" altLang="en-US" sz="2800" spc="-4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於網上或手機</a:t>
            </a:r>
            <a:r>
              <a:rPr lang="en-US" altLang="zh-TW" sz="2800" spc="-2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App</a:t>
            </a:r>
            <a:r>
              <a:rPr lang="zh-TW" altLang="en-US" sz="2800" spc="-4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繳費時使用</a:t>
            </a:r>
            <a:r>
              <a:rPr lang="en-US" altLang="zh-TW" sz="2800" spc="-1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確認；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670560" indent="-5143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zh-TW" altLang="en-US" sz="2800" spc="-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取回一張印有繳費靈戶口編號的收據據，內附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156210" indent="0">
              <a:lnSpc>
                <a:spcPct val="150000"/>
              </a:lnSpc>
              <a:buClr>
                <a:schemeClr val="accent1">
                  <a:lumMod val="50000"/>
                </a:schemeClr>
              </a:buClr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「</a:t>
            </a:r>
            <a:r>
              <a:rPr lang="zh-TW" altLang="en-US" sz="2800" spc="-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繳費靈戶口號碼（８位數字</a:t>
            </a:r>
            <a:r>
              <a:rPr lang="zh-TW" altLang="en-US" sz="2800" spc="-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）</a:t>
            </a:r>
            <a:r>
              <a:rPr lang="zh-TW" altLang="en-US" sz="2800" spc="-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」</a:t>
            </a:r>
            <a:r>
              <a:rPr lang="en-US" altLang="zh-TW" sz="2800" spc="-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lang="zh-HK" altLang="en-US" sz="2800" spc="-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家長需自行保管</a:t>
            </a:r>
            <a:r>
              <a:rPr lang="en-US" altLang="zh-HK" sz="2800" spc="-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endParaRPr lang="zh-HK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222499" y="281582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HK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開戶程序</a:t>
            </a:r>
          </a:p>
        </p:txBody>
      </p:sp>
      <p:sp>
        <p:nvSpPr>
          <p:cNvPr id="5" name="object 4"/>
          <p:cNvSpPr/>
          <p:nvPr/>
        </p:nvSpPr>
        <p:spPr>
          <a:xfrm>
            <a:off x="469900" y="619125"/>
            <a:ext cx="1523999" cy="57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848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700" y="727004"/>
            <a:ext cx="9009386" cy="6127960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5"/>
              </a:spcBef>
              <a:tabLst>
                <a:tab pos="3315335" algn="l"/>
              </a:tabLst>
            </a:pPr>
            <a:r>
              <a:rPr lang="en-US" sz="4000" u="heavy" dirty="0">
                <a:solidFill>
                  <a:srgbClr val="001B36"/>
                </a:solidFill>
                <a:uFill>
                  <a:solidFill>
                    <a:srgbClr val="001B36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 </a:t>
            </a:r>
            <a:r>
              <a:rPr sz="4000" u="heavy" dirty="0" err="1">
                <a:solidFill>
                  <a:srgbClr val="001B36"/>
                </a:solidFill>
                <a:uFill>
                  <a:solidFill>
                    <a:srgbClr val="001B36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登記賬單</a:t>
            </a:r>
            <a:r>
              <a:rPr sz="4000" u="heavy" dirty="0">
                <a:solidFill>
                  <a:srgbClr val="001B36"/>
                </a:solidFill>
                <a:uFill>
                  <a:solidFill>
                    <a:srgbClr val="001B36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	</a:t>
            </a:r>
            <a:r>
              <a:rPr sz="2800" u="heavy" spc="20" dirty="0">
                <a:solidFill>
                  <a:srgbClr val="001B36"/>
                </a:solidFill>
                <a:uFill>
                  <a:solidFill>
                    <a:srgbClr val="001B36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sz="2800" u="heavy" spc="80" dirty="0">
                <a:solidFill>
                  <a:srgbClr val="001B36"/>
                </a:solidFill>
                <a:uFill>
                  <a:solidFill>
                    <a:srgbClr val="001B36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每名子女均要登記一次</a:t>
            </a:r>
            <a:r>
              <a:rPr sz="2800" u="heavy" spc="20" dirty="0">
                <a:solidFill>
                  <a:srgbClr val="001B36"/>
                </a:solidFill>
                <a:uFill>
                  <a:solidFill>
                    <a:srgbClr val="001B36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156210">
              <a:lnSpc>
                <a:spcPct val="100000"/>
              </a:lnSpc>
              <a:spcBef>
                <a:spcPts val="1110"/>
              </a:spcBef>
              <a:tabLst>
                <a:tab pos="2733675" algn="l"/>
              </a:tabLst>
            </a:pPr>
            <a:r>
              <a:rPr sz="1600" spc="505" dirty="0">
                <a:solidFill>
                  <a:srgbClr val="477AB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</a:t>
            </a:r>
            <a:r>
              <a:rPr sz="1600" spc="114" dirty="0">
                <a:solidFill>
                  <a:srgbClr val="477AB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 </a:t>
            </a:r>
            <a:r>
              <a:rPr sz="3200" spc="-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電話：致電	</a:t>
            </a:r>
            <a:r>
              <a:rPr sz="3200" b="1" i="1" spc="-18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18013</a:t>
            </a:r>
            <a:endParaRPr sz="3200" b="1" i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156210">
              <a:lnSpc>
                <a:spcPct val="100000"/>
              </a:lnSpc>
              <a:spcBef>
                <a:spcPts val="765"/>
              </a:spcBef>
            </a:pPr>
            <a:r>
              <a:rPr sz="1600" spc="505" dirty="0">
                <a:solidFill>
                  <a:srgbClr val="477AB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</a:t>
            </a:r>
            <a:r>
              <a:rPr lang="zh-TW" altLang="en-US" sz="3200" spc="1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或</a:t>
            </a:r>
            <a:r>
              <a:rPr lang="zh-TW" altLang="en-US" sz="3200" spc="11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網上</a:t>
            </a:r>
            <a:r>
              <a:rPr sz="3200" spc="-14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：</a:t>
            </a:r>
            <a:r>
              <a:rPr sz="3200" u="heavy" spc="-14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  <a:hlinkClick r:id="rId2"/>
              </a:rPr>
              <a:t>http://www.ppshk.com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156210">
              <a:lnSpc>
                <a:spcPct val="100000"/>
              </a:lnSpc>
              <a:spcBef>
                <a:spcPts val="770"/>
              </a:spcBef>
              <a:tabLst>
                <a:tab pos="5171440" algn="l"/>
                <a:tab pos="5780405" algn="l"/>
              </a:tabLst>
            </a:pPr>
            <a:r>
              <a:rPr sz="1600" spc="505" dirty="0">
                <a:solidFill>
                  <a:srgbClr val="477AB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</a:t>
            </a:r>
            <a:r>
              <a:rPr lang="zh-TW" altLang="en-US" sz="3200" spc="50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或</a:t>
            </a:r>
            <a:r>
              <a:rPr sz="3200" spc="-200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手機</a:t>
            </a:r>
            <a:r>
              <a:rPr sz="3200" spc="-140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App：</a:t>
            </a:r>
            <a:r>
              <a:rPr sz="3200" spc="-200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下載安裝「</a:t>
            </a:r>
            <a:r>
              <a:rPr sz="3200" spc="-125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PPS</a:t>
            </a:r>
            <a:r>
              <a:rPr lang="en-US" sz="3200" spc="-12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 </a:t>
            </a:r>
            <a:r>
              <a:rPr sz="3200" spc="-35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on</a:t>
            </a:r>
            <a:r>
              <a:rPr lang="en-US" sz="3200" spc="-35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 </a:t>
            </a:r>
            <a:r>
              <a:rPr sz="3200" spc="-11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mobile</a:t>
            </a:r>
            <a:r>
              <a:rPr sz="3200" spc="-2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」</a:t>
            </a:r>
            <a:endParaRPr lang="en-US" sz="3200" spc="-2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156210">
              <a:lnSpc>
                <a:spcPct val="100000"/>
              </a:lnSpc>
              <a:spcBef>
                <a:spcPts val="770"/>
              </a:spcBef>
              <a:tabLst>
                <a:tab pos="5171440" algn="l"/>
                <a:tab pos="5780405" algn="l"/>
              </a:tabLst>
            </a:pPr>
            <a:endParaRPr lang="en-US" sz="1100" spc="-2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156210">
              <a:spcBef>
                <a:spcPts val="770"/>
              </a:spcBef>
              <a:tabLst>
                <a:tab pos="5171440" algn="l"/>
                <a:tab pos="5780405" algn="l"/>
              </a:tabLst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 本校商戶名稱：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香港仔聖伯多祿天主教小學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156210">
              <a:spcBef>
                <a:spcPts val="770"/>
              </a:spcBef>
              <a:tabLst>
                <a:tab pos="5171440" algn="l"/>
                <a:tab pos="5780405" algn="l"/>
              </a:tabLst>
            </a:pPr>
            <a:r>
              <a:rPr lang="en-US" sz="3200" spc="-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 </a:t>
            </a:r>
            <a:r>
              <a:rPr sz="3200" spc="-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本校商戶編號：</a:t>
            </a:r>
            <a:r>
              <a:rPr sz="3600" spc="-22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6</a:t>
            </a:r>
            <a:r>
              <a:rPr lang="en-US" sz="3600" spc="-22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558</a:t>
            </a:r>
          </a:p>
          <a:p>
            <a:pPr marL="156210">
              <a:spcBef>
                <a:spcPts val="770"/>
              </a:spcBef>
              <a:tabLst>
                <a:tab pos="5171440" algn="l"/>
                <a:tab pos="5780405" algn="l"/>
              </a:tabLst>
            </a:pPr>
            <a:endParaRPr lang="en-US" sz="1100" spc="-225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499109" marR="5080" indent="-342900">
              <a:lnSpc>
                <a:spcPct val="100000"/>
              </a:lnSpc>
              <a:spcBef>
                <a:spcPts val="800"/>
              </a:spcBef>
            </a:pPr>
            <a:r>
              <a:rPr sz="1600" spc="505" dirty="0">
                <a:solidFill>
                  <a:srgbClr val="477AB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</a:t>
            </a:r>
            <a:r>
              <a:rPr sz="1600" spc="105" dirty="0">
                <a:solidFill>
                  <a:srgbClr val="477AB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 </a:t>
            </a:r>
            <a:r>
              <a:rPr sz="3200" spc="-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賬單編號：即</a:t>
            </a:r>
            <a:r>
              <a:rPr sz="32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五位數字學生證號碼</a:t>
            </a:r>
            <a:r>
              <a:rPr sz="3200" spc="-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，英文字母不用輸入。</a:t>
            </a:r>
            <a:r>
              <a:rPr sz="3200" spc="-5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例如若學生編號：</a:t>
            </a:r>
            <a:r>
              <a:rPr lang="en-US" sz="3200" spc="-5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p10056</a:t>
            </a:r>
            <a:r>
              <a:rPr sz="3200" spc="-5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， </a:t>
            </a:r>
            <a:r>
              <a:rPr sz="3200" spc="8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則只需輸入</a:t>
            </a:r>
            <a:r>
              <a:rPr sz="3200" spc="5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“1</a:t>
            </a:r>
            <a:r>
              <a:rPr lang="en-US" sz="3200" spc="5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0056</a:t>
            </a:r>
            <a:r>
              <a:rPr sz="3200" spc="5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＂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9900" y="200025"/>
            <a:ext cx="1523999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241300" y="581025"/>
            <a:ext cx="9690335" cy="7055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登記賬單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方法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HK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一</a:t>
            </a:r>
            <a:r>
              <a:rPr lang="en-US" altLang="zh-HK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:</a:t>
            </a:r>
            <a:r>
              <a:rPr lang="zh-HK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電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話登記</a:t>
            </a: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endParaRPr lang="en-US" altLang="zh-TW" sz="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500"/>
              </a:lnSpc>
            </a:pP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 1. 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致電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HK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18013</a:t>
            </a:r>
          </a:p>
          <a:p>
            <a:pPr>
              <a:lnSpc>
                <a:spcPts val="5500"/>
              </a:lnSpc>
            </a:pPr>
            <a:r>
              <a:rPr lang="en-US" altLang="zh-HK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 2. </a:t>
            </a:r>
            <a:r>
              <a:rPr lang="zh-HK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按「</a:t>
            </a:r>
            <a:r>
              <a:rPr lang="en-US" altLang="zh-HK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HK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」登記賬單</a:t>
            </a:r>
            <a:endParaRPr lang="en-US" altLang="zh-HK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500"/>
              </a:lnSpc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3.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輸入「繳費靈戶口號碼」</a:t>
            </a:r>
          </a:p>
          <a:p>
            <a:pPr>
              <a:lnSpc>
                <a:spcPts val="5500"/>
              </a:lnSpc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4.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輸入本校的商戶編號：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6558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，再按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#</a:t>
            </a:r>
          </a:p>
          <a:p>
            <a:pPr>
              <a:lnSpc>
                <a:spcPts val="5500"/>
              </a:lnSpc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5.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輸入賬單編號：即五位數字學生證號碼，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英文字母</a:t>
            </a:r>
          </a:p>
          <a:p>
            <a:pPr>
              <a:lnSpc>
                <a:spcPts val="5500"/>
              </a:lnSpc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不用輸入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。例如學生編號：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p10056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，則只需輸入     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500"/>
              </a:lnSpc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10056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，再按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#”</a:t>
            </a:r>
          </a:p>
          <a:p>
            <a:pPr>
              <a:lnSpc>
                <a:spcPts val="5500"/>
              </a:lnSpc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HK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如有多於一名子女，請以另一名子女的學生編號，再依以上步驟登記另一賬單</a:t>
            </a:r>
            <a:r>
              <a:rPr lang="en-US" altLang="zh-HK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ts val="5500"/>
              </a:lnSpc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194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264354" y="123825"/>
            <a:ext cx="58847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登記賬單方法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lang="zh-HK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二</a:t>
            </a:r>
            <a:r>
              <a:rPr lang="en-US" altLang="zh-HK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):</a:t>
            </a:r>
            <a:r>
              <a:rPr lang="zh-HK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網上</a:t>
            </a:r>
            <a:endParaRPr lang="en-US" altLang="zh-HK" sz="2000" spc="45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6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700" y="809625"/>
            <a:ext cx="2600325" cy="6353175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469900" y="2867025"/>
            <a:ext cx="1676400" cy="609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517900" y="2333625"/>
            <a:ext cx="579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:1.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連結至「繳費靈」網頁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https://www.ppshk.com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2.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於網頁左方按「登入」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186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264354" y="200025"/>
            <a:ext cx="58847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登記賬單方法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lang="zh-HK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二</a:t>
            </a:r>
            <a:r>
              <a:rPr lang="en-US" altLang="zh-HK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):</a:t>
            </a:r>
            <a:r>
              <a:rPr lang="zh-HK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網上</a:t>
            </a:r>
            <a:endParaRPr lang="en-US" altLang="zh-HK" sz="2000" spc="45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6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822700" y="2105025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個數字的繳費靈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戶口號碼及網上密碼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4.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並按「登入」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*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如在申請帳號或登記賑單時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遇到問題，請致電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PPS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熱線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2311 9876</a:t>
            </a: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619AB76D-D876-0D0E-726B-BEE8218C8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495425"/>
            <a:ext cx="444944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5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264354" y="123825"/>
            <a:ext cx="5884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登記賬單方法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(</a:t>
            </a:r>
            <a:r>
              <a:rPr lang="zh-HK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二</a:t>
            </a:r>
            <a:r>
              <a:rPr lang="en-US" altLang="zh-HK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):</a:t>
            </a:r>
            <a:r>
              <a:rPr lang="zh-HK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網上</a:t>
            </a:r>
            <a:endParaRPr lang="en-US" altLang="zh-TW" sz="2000" spc="45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endParaRPr lang="en-US" altLang="zh-HK" sz="2000" spc="45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6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100" y="1266825"/>
            <a:ext cx="4714875" cy="2028825"/>
          </a:xfrm>
          <a:prstGeom prst="rect">
            <a:avLst/>
          </a:prstGeom>
        </p:spPr>
      </p:pic>
      <p:sp>
        <p:nvSpPr>
          <p:cNvPr id="2" name="橢圓 1"/>
          <p:cNvSpPr/>
          <p:nvPr/>
        </p:nvSpPr>
        <p:spPr>
          <a:xfrm>
            <a:off x="1384300" y="2111722"/>
            <a:ext cx="1219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向下箭號 6"/>
          <p:cNvSpPr/>
          <p:nvPr/>
        </p:nvSpPr>
        <p:spPr>
          <a:xfrm>
            <a:off x="2222500" y="3295650"/>
            <a:ext cx="137160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 descr="一張含有 文字, 螢幕擷取畫面, 字型, 行 的圖片&#10;&#10;自動產生的描述">
            <a:extLst>
              <a:ext uri="{FF2B5EF4-FFF2-40B4-BE49-F238E27FC236}">
                <a16:creationId xmlns:a16="http://schemas.microsoft.com/office/drawing/2014/main" id="{F667928A-4D61-3009-F622-DD6C5135C5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" r="2197"/>
          <a:stretch/>
        </p:blipFill>
        <p:spPr>
          <a:xfrm>
            <a:off x="-5021" y="3910114"/>
            <a:ext cx="5715000" cy="243741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831021" y="2315628"/>
            <a:ext cx="5791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在網頁左上方按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「登記賬單」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6.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於「以商戶編號搜尋」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</a:t>
            </a:r>
            <a:r>
              <a:rPr lang="en-US" altLang="zh-HK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6558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，再按「去」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22300" y="5392328"/>
            <a:ext cx="1828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24558276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1487</TotalTime>
  <Words>1749</Words>
  <Application>Microsoft Office PowerPoint</Application>
  <PresentationFormat>自訂</PresentationFormat>
  <Paragraphs>240</Paragraphs>
  <Slides>33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3" baseType="lpstr">
      <vt:lpstr>Droid Sans Fallback</vt:lpstr>
      <vt:lpstr>Noto Sans CJK JP Regular</vt:lpstr>
      <vt:lpstr>標楷體</vt:lpstr>
      <vt:lpstr>Arial</vt:lpstr>
      <vt:lpstr>Calibri</vt:lpstr>
      <vt:lpstr>Times New Roman</vt:lpstr>
      <vt:lpstr>Trebuchet MS</vt:lpstr>
      <vt:lpstr>Verdana</vt:lpstr>
      <vt:lpstr>Wingdings 3</vt:lpstr>
      <vt:lpstr>多面向</vt:lpstr>
      <vt:lpstr>香港仔聖伯多祿天主教小學 《電子繳費系統使用手冊》</vt:lpstr>
      <vt:lpstr>家長增值及繳費流程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為學生的繳費靈賬戶增值</vt:lpstr>
      <vt:lpstr>PowerPoint 簡報</vt:lpstr>
      <vt:lpstr>PowerPoint 簡報</vt:lpstr>
      <vt:lpstr>PowerPoint 簡報</vt:lpstr>
      <vt:lpstr>查閱學生賬戶 (網上)</vt:lpstr>
      <vt:lpstr>查閱學生賬戶 (網上)</vt:lpstr>
      <vt:lpstr>查閱學生賬戶 (網上)</vt:lpstr>
      <vt:lpstr>查閱學生賬戶 (網上)</vt:lpstr>
      <vt:lpstr>查閱學生賬戶 (手機App)             </vt:lpstr>
      <vt:lpstr>查閱學生賬戶 (手機App)             </vt:lpstr>
      <vt:lpstr>查閱學生賬戶 (手機App)             </vt:lpstr>
      <vt:lpstr>查閱學生賬戶 (手機App)             </vt:lpstr>
      <vt:lpstr>查閱學生賬戶 (手機App)             </vt:lpstr>
      <vt:lpstr>查閱學生賬戶 (手機App)             </vt:lpstr>
      <vt:lpstr>查閱學生賬戶 (手機App)            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家長會_繳費靈計劃.pptx</dc:title>
  <dc:creator>ASPCPS</dc:creator>
  <cp:lastModifiedBy>β AnGus</cp:lastModifiedBy>
  <cp:revision>143</cp:revision>
  <cp:lastPrinted>2018-08-22T07:53:53Z</cp:lastPrinted>
  <dcterms:created xsi:type="dcterms:W3CDTF">2018-05-20T06:31:44Z</dcterms:created>
  <dcterms:modified xsi:type="dcterms:W3CDTF">2023-08-20T10:42:09Z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2016-10-14T00:00:00Z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2018-05-20T00:00:00Z</vt:filetime>
  </property>
</Properties>
</file>